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76" r:id="rId4"/>
    <p:sldId id="272" r:id="rId5"/>
    <p:sldId id="273" r:id="rId6"/>
    <p:sldId id="274" r:id="rId7"/>
    <p:sldId id="275" r:id="rId8"/>
    <p:sldId id="278" r:id="rId9"/>
    <p:sldId id="279" r:id="rId10"/>
    <p:sldId id="280" r:id="rId11"/>
    <p:sldId id="281"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F52F4FE-E0D2-412D-9F93-1A1F7856A34F}">
          <p14:sldIdLst>
            <p14:sldId id="256"/>
            <p14:sldId id="259"/>
            <p14:sldId id="276"/>
            <p14:sldId id="272"/>
            <p14:sldId id="273"/>
            <p14:sldId id="274"/>
            <p14:sldId id="275"/>
            <p14:sldId id="278"/>
            <p14:sldId id="279"/>
            <p14:sldId id="280"/>
            <p14:sldId id="281"/>
            <p14:sldId id="282"/>
            <p14:sldId id="283"/>
            <p14:sldId id="284"/>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4E608-76F9-4AD1-AEA9-A7AC93C1FDFB}" v="3994" dt="2023-05-08T08:45:12.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Koler" userId="31a9c78d819b61ec" providerId="LiveId" clId="{3DF4E608-76F9-4AD1-AEA9-A7AC93C1FDFB}"/>
    <pc:docChg chg="undo custSel addSld delSld modSld sldOrd addSection modSection">
      <pc:chgData name="Alex Koler" userId="31a9c78d819b61ec" providerId="LiveId" clId="{3DF4E608-76F9-4AD1-AEA9-A7AC93C1FDFB}" dt="2023-04-10T15:52:08.782" v="10741"/>
      <pc:docMkLst>
        <pc:docMk/>
      </pc:docMkLst>
      <pc:sldChg chg="addSp delSp modSp mod setBg modClrScheme setClrOvrMap delDesignElem chgLayout">
        <pc:chgData name="Alex Koler" userId="31a9c78d819b61ec" providerId="LiveId" clId="{3DF4E608-76F9-4AD1-AEA9-A7AC93C1FDFB}" dt="2023-04-06T08:21:15.857" v="6631" actId="2711"/>
        <pc:sldMkLst>
          <pc:docMk/>
          <pc:sldMk cId="203057954" sldId="256"/>
        </pc:sldMkLst>
        <pc:spChg chg="mod ord">
          <ac:chgData name="Alex Koler" userId="31a9c78d819b61ec" providerId="LiveId" clId="{3DF4E608-76F9-4AD1-AEA9-A7AC93C1FDFB}" dt="2023-04-06T08:21:15.857" v="6631" actId="2711"/>
          <ac:spMkLst>
            <pc:docMk/>
            <pc:sldMk cId="203057954" sldId="256"/>
            <ac:spMk id="2" creationId="{EF512EB2-10DD-1F92-E37B-CCB1638E4DC1}"/>
          </ac:spMkLst>
        </pc:spChg>
        <pc:spChg chg="add del mod ord">
          <ac:chgData name="Alex Koler" userId="31a9c78d819b61ec" providerId="LiveId" clId="{3DF4E608-76F9-4AD1-AEA9-A7AC93C1FDFB}" dt="2023-04-05T18:42:08.669" v="958" actId="700"/>
          <ac:spMkLst>
            <pc:docMk/>
            <pc:sldMk cId="203057954" sldId="256"/>
            <ac:spMk id="6" creationId="{B68A2064-EE80-8493-2D40-AF806F7F066A}"/>
          </ac:spMkLst>
        </pc:spChg>
        <pc:spChg chg="add del mod ord">
          <ac:chgData name="Alex Koler" userId="31a9c78d819b61ec" providerId="LiveId" clId="{3DF4E608-76F9-4AD1-AEA9-A7AC93C1FDFB}" dt="2023-04-05T18:42:08.261" v="957" actId="700"/>
          <ac:spMkLst>
            <pc:docMk/>
            <pc:sldMk cId="203057954" sldId="256"/>
            <ac:spMk id="7" creationId="{461C9845-617B-5AD1-03DD-A397326249F3}"/>
          </ac:spMkLst>
        </pc:spChg>
        <pc:spChg chg="add del mod ord">
          <ac:chgData name="Alex Koler" userId="31a9c78d819b61ec" providerId="LiveId" clId="{3DF4E608-76F9-4AD1-AEA9-A7AC93C1FDFB}" dt="2023-04-05T18:42:07.679" v="956" actId="700"/>
          <ac:spMkLst>
            <pc:docMk/>
            <pc:sldMk cId="203057954" sldId="256"/>
            <ac:spMk id="8" creationId="{6D64B2D3-3F72-3C41-CB14-312EF1027CF3}"/>
          </ac:spMkLst>
        </pc:spChg>
        <pc:spChg chg="add del">
          <ac:chgData name="Alex Koler" userId="31a9c78d819b61ec" providerId="LiveId" clId="{3DF4E608-76F9-4AD1-AEA9-A7AC93C1FDFB}" dt="2023-04-05T18:28:45.921" v="870" actId="26606"/>
          <ac:spMkLst>
            <pc:docMk/>
            <pc:sldMk cId="203057954" sldId="256"/>
            <ac:spMk id="11" creationId="{AB58EF07-17C2-48CF-ABB0-EEF1F17CB8F0}"/>
          </ac:spMkLst>
        </pc:spChg>
        <pc:spChg chg="add del">
          <ac:chgData name="Alex Koler" userId="31a9c78d819b61ec" providerId="LiveId" clId="{3DF4E608-76F9-4AD1-AEA9-A7AC93C1FDFB}" dt="2023-04-05T18:28:45.921" v="870" actId="26606"/>
          <ac:spMkLst>
            <pc:docMk/>
            <pc:sldMk cId="203057954" sldId="256"/>
            <ac:spMk id="12" creationId="{0671A8AE-40A1-4631-A6B8-581AFF065482}"/>
          </ac:spMkLst>
        </pc:spChg>
        <pc:spChg chg="add del">
          <ac:chgData name="Alex Koler" userId="31a9c78d819b61ec" providerId="LiveId" clId="{3DF4E608-76F9-4AD1-AEA9-A7AC93C1FDFB}" dt="2023-04-05T18:28:45.921" v="870" actId="26606"/>
          <ac:spMkLst>
            <pc:docMk/>
            <pc:sldMk cId="203057954" sldId="256"/>
            <ac:spMk id="13" creationId="{AF2F604E-43BE-4DC3-B983-E071523364F8}"/>
          </ac:spMkLst>
        </pc:spChg>
        <pc:spChg chg="add del">
          <ac:chgData name="Alex Koler" userId="31a9c78d819b61ec" providerId="LiveId" clId="{3DF4E608-76F9-4AD1-AEA9-A7AC93C1FDFB}" dt="2023-04-05T18:28:45.921" v="870" actId="26606"/>
          <ac:spMkLst>
            <pc:docMk/>
            <pc:sldMk cId="203057954" sldId="256"/>
            <ac:spMk id="15" creationId="{08C9B587-E65E-4B52-B37C-ABEBB6E87928}"/>
          </ac:spMkLst>
        </pc:spChg>
        <pc:spChg chg="add del">
          <ac:chgData name="Alex Koler" userId="31a9c78d819b61ec" providerId="LiveId" clId="{3DF4E608-76F9-4AD1-AEA9-A7AC93C1FDFB}" dt="2023-04-05T18:28:43.128" v="867" actId="26606"/>
          <ac:spMkLst>
            <pc:docMk/>
            <pc:sldMk cId="203057954" sldId="256"/>
            <ac:spMk id="17" creationId="{026A84AF-6F58-471A-BF1F-10D8C03511C4}"/>
          </ac:spMkLst>
        </pc:spChg>
        <pc:spChg chg="add del">
          <ac:chgData name="Alex Koler" userId="31a9c78d819b61ec" providerId="LiveId" clId="{3DF4E608-76F9-4AD1-AEA9-A7AC93C1FDFB}" dt="2023-04-05T18:28:45.921" v="869" actId="26606"/>
          <ac:spMkLst>
            <pc:docMk/>
            <pc:sldMk cId="203057954" sldId="256"/>
            <ac:spMk id="19" creationId="{D4771268-CB57-404A-9271-370EB28F6090}"/>
          </ac:spMkLst>
        </pc:spChg>
        <pc:spChg chg="add del">
          <ac:chgData name="Alex Koler" userId="31a9c78d819b61ec" providerId="LiveId" clId="{3DF4E608-76F9-4AD1-AEA9-A7AC93C1FDFB}" dt="2023-04-05T18:28:22.211" v="861" actId="26606"/>
          <ac:spMkLst>
            <pc:docMk/>
            <pc:sldMk cId="203057954" sldId="256"/>
            <ac:spMk id="20" creationId="{E91DC736-0EF8-4F87-9146-EBF1D2EE4D3D}"/>
          </ac:spMkLst>
        </pc:spChg>
        <pc:spChg chg="add del">
          <ac:chgData name="Alex Koler" userId="31a9c78d819b61ec" providerId="LiveId" clId="{3DF4E608-76F9-4AD1-AEA9-A7AC93C1FDFB}" dt="2023-04-05T18:42:08.669" v="958" actId="700"/>
          <ac:spMkLst>
            <pc:docMk/>
            <pc:sldMk cId="203057954" sldId="256"/>
            <ac:spMk id="21" creationId="{55666830-9A19-4E01-8505-D6C7F9AC5665}"/>
          </ac:spMkLst>
        </pc:spChg>
        <pc:spChg chg="add del">
          <ac:chgData name="Alex Koler" userId="31a9c78d819b61ec" providerId="LiveId" clId="{3DF4E608-76F9-4AD1-AEA9-A7AC93C1FDFB}" dt="2023-04-05T18:28:22.211" v="861" actId="26606"/>
          <ac:spMkLst>
            <pc:docMk/>
            <pc:sldMk cId="203057954" sldId="256"/>
            <ac:spMk id="22" creationId="{097CD68E-23E3-4007-8847-CD0944C4F7BE}"/>
          </ac:spMkLst>
        </pc:spChg>
        <pc:spChg chg="add del">
          <ac:chgData name="Alex Koler" userId="31a9c78d819b61ec" providerId="LiveId" clId="{3DF4E608-76F9-4AD1-AEA9-A7AC93C1FDFB}" dt="2023-04-05T18:42:08.669" v="958" actId="700"/>
          <ac:spMkLst>
            <pc:docMk/>
            <pc:sldMk cId="203057954" sldId="256"/>
            <ac:spMk id="23" creationId="{AE9FC877-7FB6-4D22-9988-35420644E202}"/>
          </ac:spMkLst>
        </pc:spChg>
        <pc:spChg chg="add del">
          <ac:chgData name="Alex Koler" userId="31a9c78d819b61ec" providerId="LiveId" clId="{3DF4E608-76F9-4AD1-AEA9-A7AC93C1FDFB}" dt="2023-04-05T18:28:22.211" v="861" actId="26606"/>
          <ac:spMkLst>
            <pc:docMk/>
            <pc:sldMk cId="203057954" sldId="256"/>
            <ac:spMk id="24" creationId="{AF2F604E-43BE-4DC3-B983-E071523364F8}"/>
          </ac:spMkLst>
        </pc:spChg>
        <pc:spChg chg="add del">
          <ac:chgData name="Alex Koler" userId="31a9c78d819b61ec" providerId="LiveId" clId="{3DF4E608-76F9-4AD1-AEA9-A7AC93C1FDFB}" dt="2023-04-05T18:42:08.669" v="958" actId="700"/>
          <ac:spMkLst>
            <pc:docMk/>
            <pc:sldMk cId="203057954" sldId="256"/>
            <ac:spMk id="25" creationId="{E41809D1-F12E-46BB-B804-5F209D325E8B}"/>
          </ac:spMkLst>
        </pc:spChg>
        <pc:spChg chg="add del">
          <ac:chgData name="Alex Koler" userId="31a9c78d819b61ec" providerId="LiveId" clId="{3DF4E608-76F9-4AD1-AEA9-A7AC93C1FDFB}" dt="2023-04-05T18:28:22.211" v="861" actId="26606"/>
          <ac:spMkLst>
            <pc:docMk/>
            <pc:sldMk cId="203057954" sldId="256"/>
            <ac:spMk id="26" creationId="{08C9B587-E65E-4B52-B37C-ABEBB6E87928}"/>
          </ac:spMkLst>
        </pc:spChg>
        <pc:spChg chg="add del">
          <ac:chgData name="Alex Koler" userId="31a9c78d819b61ec" providerId="LiveId" clId="{3DF4E608-76F9-4AD1-AEA9-A7AC93C1FDFB}" dt="2023-04-05T18:42:08.669" v="958" actId="700"/>
          <ac:spMkLst>
            <pc:docMk/>
            <pc:sldMk cId="203057954" sldId="256"/>
            <ac:spMk id="27" creationId="{AF2F604E-43BE-4DC3-B983-E071523364F8}"/>
          </ac:spMkLst>
        </pc:spChg>
        <pc:spChg chg="add del">
          <ac:chgData name="Alex Koler" userId="31a9c78d819b61ec" providerId="LiveId" clId="{3DF4E608-76F9-4AD1-AEA9-A7AC93C1FDFB}" dt="2023-04-05T18:42:08.669" v="958" actId="700"/>
          <ac:spMkLst>
            <pc:docMk/>
            <pc:sldMk cId="203057954" sldId="256"/>
            <ac:spMk id="28" creationId="{08C9B587-E65E-4B52-B37C-ABEBB6E87928}"/>
          </ac:spMkLst>
        </pc:spChg>
        <pc:grpChg chg="mod">
          <ac:chgData name="Alex Koler" userId="31a9c78d819b61ec" providerId="LiveId" clId="{3DF4E608-76F9-4AD1-AEA9-A7AC93C1FDFB}" dt="2023-04-05T23:42:17.708" v="5781"/>
          <ac:grpSpMkLst>
            <pc:docMk/>
            <pc:sldMk cId="203057954" sldId="256"/>
            <ac:grpSpMk id="18" creationId="{C717524D-875A-C2A7-BD5C-15C55F74B82A}"/>
          </ac:grpSpMkLst>
        </pc:grpChg>
        <pc:grpChg chg="mod">
          <ac:chgData name="Alex Koler" userId="31a9c78d819b61ec" providerId="LiveId" clId="{3DF4E608-76F9-4AD1-AEA9-A7AC93C1FDFB}" dt="2023-04-05T23:42:36.133" v="5785"/>
          <ac:grpSpMkLst>
            <pc:docMk/>
            <pc:sldMk cId="203057954" sldId="256"/>
            <ac:grpSpMk id="32" creationId="{6645FF44-96C6-6F87-E411-6B7CFC22A28E}"/>
          </ac:grpSpMkLst>
        </pc:grpChg>
        <pc:picChg chg="del">
          <ac:chgData name="Alex Koler" userId="31a9c78d819b61ec" providerId="LiveId" clId="{3DF4E608-76F9-4AD1-AEA9-A7AC93C1FDFB}" dt="2023-04-05T18:28:33.391" v="865" actId="478"/>
          <ac:picMkLst>
            <pc:docMk/>
            <pc:sldMk cId="203057954" sldId="256"/>
            <ac:picMk id="4" creationId="{9EB1FCF7-45F4-C8C5-CC83-1DC19D4E0FA6}"/>
          </ac:picMkLst>
        </pc:picChg>
        <pc:picChg chg="add mod">
          <ac:chgData name="Alex Koler" userId="31a9c78d819b61ec" providerId="LiveId" clId="{3DF4E608-76F9-4AD1-AEA9-A7AC93C1FDFB}" dt="2023-04-05T18:42:07.428" v="955" actId="1076"/>
          <ac:picMkLst>
            <pc:docMk/>
            <pc:sldMk cId="203057954" sldId="256"/>
            <ac:picMk id="5" creationId="{F8B715A4-EF4D-8F01-FEB5-400340B10A45}"/>
          </ac:picMkLst>
        </pc:picChg>
        <pc:inkChg chg="add del">
          <ac:chgData name="Alex Koler" userId="31a9c78d819b61ec" providerId="LiveId" clId="{3DF4E608-76F9-4AD1-AEA9-A7AC93C1FDFB}" dt="2023-04-05T23:41:58.901" v="5777" actId="9405"/>
          <ac:inkMkLst>
            <pc:docMk/>
            <pc:sldMk cId="203057954" sldId="256"/>
            <ac:inkMk id="9" creationId="{215A8E71-0D60-8F3A-D0CE-91CFCF5F749D}"/>
          </ac:inkMkLst>
        </pc:inkChg>
        <pc:inkChg chg="add mod">
          <ac:chgData name="Alex Koler" userId="31a9c78d819b61ec" providerId="LiveId" clId="{3DF4E608-76F9-4AD1-AEA9-A7AC93C1FDFB}" dt="2023-04-05T23:42:17.708" v="5781"/>
          <ac:inkMkLst>
            <pc:docMk/>
            <pc:sldMk cId="203057954" sldId="256"/>
            <ac:inkMk id="10" creationId="{852C7F88-3EDA-1DFB-67A1-964066233E0F}"/>
          </ac:inkMkLst>
        </pc:inkChg>
        <pc:inkChg chg="add mod">
          <ac:chgData name="Alex Koler" userId="31a9c78d819b61ec" providerId="LiveId" clId="{3DF4E608-76F9-4AD1-AEA9-A7AC93C1FDFB}" dt="2023-04-05T23:42:17.708" v="5781"/>
          <ac:inkMkLst>
            <pc:docMk/>
            <pc:sldMk cId="203057954" sldId="256"/>
            <ac:inkMk id="14" creationId="{0B450E6E-3A22-879E-05ED-0DC51A19D941}"/>
          </ac:inkMkLst>
        </pc:inkChg>
        <pc:inkChg chg="add mod">
          <ac:chgData name="Alex Koler" userId="31a9c78d819b61ec" providerId="LiveId" clId="{3DF4E608-76F9-4AD1-AEA9-A7AC93C1FDFB}" dt="2023-04-05T23:42:17.708" v="5781"/>
          <ac:inkMkLst>
            <pc:docMk/>
            <pc:sldMk cId="203057954" sldId="256"/>
            <ac:inkMk id="16" creationId="{77791B10-F0BF-4FD1-01C3-8EBB46607D6C}"/>
          </ac:inkMkLst>
        </pc:inkChg>
        <pc:inkChg chg="add">
          <ac:chgData name="Alex Koler" userId="31a9c78d819b61ec" providerId="LiveId" clId="{3DF4E608-76F9-4AD1-AEA9-A7AC93C1FDFB}" dt="2023-04-05T23:42:29.981" v="5782" actId="9405"/>
          <ac:inkMkLst>
            <pc:docMk/>
            <pc:sldMk cId="203057954" sldId="256"/>
            <ac:inkMk id="29" creationId="{FF16A81E-A936-D905-7AAC-B9CF0046BDAF}"/>
          </ac:inkMkLst>
        </pc:inkChg>
        <pc:inkChg chg="add mod">
          <ac:chgData name="Alex Koler" userId="31a9c78d819b61ec" providerId="LiveId" clId="{3DF4E608-76F9-4AD1-AEA9-A7AC93C1FDFB}" dt="2023-04-05T23:42:36.133" v="5785"/>
          <ac:inkMkLst>
            <pc:docMk/>
            <pc:sldMk cId="203057954" sldId="256"/>
            <ac:inkMk id="30" creationId="{FDB846B3-1A5F-2B6F-E69B-2E8225C7D4DD}"/>
          </ac:inkMkLst>
        </pc:inkChg>
        <pc:inkChg chg="add mod">
          <ac:chgData name="Alex Koler" userId="31a9c78d819b61ec" providerId="LiveId" clId="{3DF4E608-76F9-4AD1-AEA9-A7AC93C1FDFB}" dt="2023-04-05T23:42:36.133" v="5785"/>
          <ac:inkMkLst>
            <pc:docMk/>
            <pc:sldMk cId="203057954" sldId="256"/>
            <ac:inkMk id="31" creationId="{712B08ED-12F8-5536-6514-EFD82506D704}"/>
          </ac:inkMkLst>
        </pc:inkChg>
      </pc:sldChg>
      <pc:sldChg chg="addSp delSp modSp mod ord setBg setClrOvrMap">
        <pc:chgData name="Alex Koler" userId="31a9c78d819b61ec" providerId="LiveId" clId="{3DF4E608-76F9-4AD1-AEA9-A7AC93C1FDFB}" dt="2023-04-06T00:47:43.165" v="5920"/>
        <pc:sldMkLst>
          <pc:docMk/>
          <pc:sldMk cId="1972825414" sldId="258"/>
        </pc:sldMkLst>
        <pc:spChg chg="mod">
          <ac:chgData name="Alex Koler" userId="31a9c78d819b61ec" providerId="LiveId" clId="{3DF4E608-76F9-4AD1-AEA9-A7AC93C1FDFB}" dt="2023-04-05T18:29:42.625" v="883" actId="26606"/>
          <ac:spMkLst>
            <pc:docMk/>
            <pc:sldMk cId="1972825414" sldId="258"/>
            <ac:spMk id="5" creationId="{CED1D1E0-56FD-7D04-4E38-C96D7546DCCB}"/>
          </ac:spMkLst>
        </pc:spChg>
        <pc:spChg chg="mod ord">
          <ac:chgData name="Alex Koler" userId="31a9c78d819b61ec" providerId="LiveId" clId="{3DF4E608-76F9-4AD1-AEA9-A7AC93C1FDFB}" dt="2023-04-05T18:29:42.625" v="883" actId="26606"/>
          <ac:spMkLst>
            <pc:docMk/>
            <pc:sldMk cId="1972825414" sldId="258"/>
            <ac:spMk id="6" creationId="{6E3BD53C-C6EF-23AC-AC0C-E3511C83C792}"/>
          </ac:spMkLst>
        </pc:spChg>
        <pc:spChg chg="add del">
          <ac:chgData name="Alex Koler" userId="31a9c78d819b61ec" providerId="LiveId" clId="{3DF4E608-76F9-4AD1-AEA9-A7AC93C1FDFB}" dt="2023-04-05T18:29:42.625" v="883" actId="26606"/>
          <ac:spMkLst>
            <pc:docMk/>
            <pc:sldMk cId="1972825414" sldId="258"/>
            <ac:spMk id="11" creationId="{9228552E-C8B1-4A80-8448-0787CE0FC704}"/>
          </ac:spMkLst>
        </pc:spChg>
        <pc:spChg chg="add del">
          <ac:chgData name="Alex Koler" userId="31a9c78d819b61ec" providerId="LiveId" clId="{3DF4E608-76F9-4AD1-AEA9-A7AC93C1FDFB}" dt="2023-04-05T18:29:23.027" v="876" actId="26606"/>
          <ac:spMkLst>
            <pc:docMk/>
            <pc:sldMk cId="1972825414" sldId="258"/>
            <ac:spMk id="16" creationId="{201CC55D-ED54-4C5C-95E6-10947BD1103B}"/>
          </ac:spMkLst>
        </pc:spChg>
        <pc:spChg chg="add">
          <ac:chgData name="Alex Koler" userId="31a9c78d819b61ec" providerId="LiveId" clId="{3DF4E608-76F9-4AD1-AEA9-A7AC93C1FDFB}" dt="2023-04-05T18:29:42.625" v="883" actId="26606"/>
          <ac:spMkLst>
            <pc:docMk/>
            <pc:sldMk cId="1972825414" sldId="258"/>
            <ac:spMk id="20" creationId="{0007FE00-9498-4706-B255-6437B0252C02}"/>
          </ac:spMkLst>
        </pc:spChg>
        <pc:spChg chg="add del">
          <ac:chgData name="Alex Koler" userId="31a9c78d819b61ec" providerId="LiveId" clId="{3DF4E608-76F9-4AD1-AEA9-A7AC93C1FDFB}" dt="2023-04-05T18:29:23.027" v="876" actId="26606"/>
          <ac:spMkLst>
            <pc:docMk/>
            <pc:sldMk cId="1972825414" sldId="258"/>
            <ac:spMk id="22" creationId="{3873B707-463F-40B0-8227-E8CC6C67EB25}"/>
          </ac:spMkLst>
        </pc:spChg>
        <pc:spChg chg="add del">
          <ac:chgData name="Alex Koler" userId="31a9c78d819b61ec" providerId="LiveId" clId="{3DF4E608-76F9-4AD1-AEA9-A7AC93C1FDFB}" dt="2023-04-05T18:29:23.027" v="876" actId="26606"/>
          <ac:spMkLst>
            <pc:docMk/>
            <pc:sldMk cId="1972825414" sldId="258"/>
            <ac:spMk id="24" creationId="{C13237C8-E62C-4F0D-A318-BD6FB6C2D138}"/>
          </ac:spMkLst>
        </pc:spChg>
        <pc:spChg chg="add del">
          <ac:chgData name="Alex Koler" userId="31a9c78d819b61ec" providerId="LiveId" clId="{3DF4E608-76F9-4AD1-AEA9-A7AC93C1FDFB}" dt="2023-04-05T18:29:23.027" v="876" actId="26606"/>
          <ac:spMkLst>
            <pc:docMk/>
            <pc:sldMk cId="1972825414" sldId="258"/>
            <ac:spMk id="26" creationId="{19C9EAEA-39D0-4B0E-A0EB-51E7B26740B1}"/>
          </ac:spMkLst>
        </pc:spChg>
        <pc:spChg chg="add del">
          <ac:chgData name="Alex Koler" userId="31a9c78d819b61ec" providerId="LiveId" clId="{3DF4E608-76F9-4AD1-AEA9-A7AC93C1FDFB}" dt="2023-04-05T18:29:35.729" v="878" actId="26606"/>
          <ac:spMkLst>
            <pc:docMk/>
            <pc:sldMk cId="1972825414" sldId="258"/>
            <ac:spMk id="28" creationId="{79BB35BC-D5C2-4C8B-A22A-A71E6191913B}"/>
          </ac:spMkLst>
        </pc:spChg>
        <pc:spChg chg="add del">
          <ac:chgData name="Alex Koler" userId="31a9c78d819b61ec" providerId="LiveId" clId="{3DF4E608-76F9-4AD1-AEA9-A7AC93C1FDFB}" dt="2023-04-05T18:29:38.058" v="880" actId="26606"/>
          <ac:spMkLst>
            <pc:docMk/>
            <pc:sldMk cId="1972825414" sldId="258"/>
            <ac:spMk id="30" creationId="{45D37F4E-DDB4-456B-97E0-9937730A039F}"/>
          </ac:spMkLst>
        </pc:spChg>
        <pc:spChg chg="add del">
          <ac:chgData name="Alex Koler" userId="31a9c78d819b61ec" providerId="LiveId" clId="{3DF4E608-76F9-4AD1-AEA9-A7AC93C1FDFB}" dt="2023-04-05T18:29:38.058" v="880" actId="26606"/>
          <ac:spMkLst>
            <pc:docMk/>
            <pc:sldMk cId="1972825414" sldId="258"/>
            <ac:spMk id="31" creationId="{B2DD41CD-8F47-4F56-AD12-4E2FF7696987}"/>
          </ac:spMkLst>
        </pc:spChg>
        <pc:spChg chg="add del">
          <ac:chgData name="Alex Koler" userId="31a9c78d819b61ec" providerId="LiveId" clId="{3DF4E608-76F9-4AD1-AEA9-A7AC93C1FDFB}" dt="2023-04-05T18:29:42.625" v="882" actId="26606"/>
          <ac:spMkLst>
            <pc:docMk/>
            <pc:sldMk cId="1972825414" sldId="258"/>
            <ac:spMk id="33" creationId="{80DF40B2-80F7-4E71-B46C-284163F3654A}"/>
          </ac:spMkLst>
        </pc:spChg>
        <pc:spChg chg="add">
          <ac:chgData name="Alex Koler" userId="31a9c78d819b61ec" providerId="LiveId" clId="{3DF4E608-76F9-4AD1-AEA9-A7AC93C1FDFB}" dt="2023-04-05T18:29:42.625" v="883" actId="26606"/>
          <ac:spMkLst>
            <pc:docMk/>
            <pc:sldMk cId="1972825414" sldId="258"/>
            <ac:spMk id="35" creationId="{2EB492CD-616E-47F8-933B-5E2D952A0593}"/>
          </ac:spMkLst>
        </pc:spChg>
        <pc:spChg chg="add">
          <ac:chgData name="Alex Koler" userId="31a9c78d819b61ec" providerId="LiveId" clId="{3DF4E608-76F9-4AD1-AEA9-A7AC93C1FDFB}" dt="2023-04-05T18:29:42.625" v="883" actId="26606"/>
          <ac:spMkLst>
            <pc:docMk/>
            <pc:sldMk cId="1972825414" sldId="258"/>
            <ac:spMk id="36" creationId="{59383CF9-23B5-4335-9B21-1791C4CF1C75}"/>
          </ac:spMkLst>
        </pc:spChg>
        <pc:grpChg chg="mod">
          <ac:chgData name="Alex Koler" userId="31a9c78d819b61ec" providerId="LiveId" clId="{3DF4E608-76F9-4AD1-AEA9-A7AC93C1FDFB}" dt="2023-04-05T23:43:10.946" v="5790"/>
          <ac:grpSpMkLst>
            <pc:docMk/>
            <pc:sldMk cId="1972825414" sldId="258"/>
            <ac:grpSpMk id="12" creationId="{1C4AD29A-F636-6A6B-90BA-9CF1A1FBCEC1}"/>
          </ac:grpSpMkLst>
        </pc:grpChg>
        <pc:grpChg chg="add del">
          <ac:chgData name="Alex Koler" userId="31a9c78d819b61ec" providerId="LiveId" clId="{3DF4E608-76F9-4AD1-AEA9-A7AC93C1FDFB}" dt="2023-04-05T18:29:23.027" v="876" actId="26606"/>
          <ac:grpSpMkLst>
            <pc:docMk/>
            <pc:sldMk cId="1972825414" sldId="258"/>
            <ac:grpSpMk id="18" creationId="{1DE889C7-FAD6-4397-98E2-05D503484459}"/>
          </ac:grpSpMkLst>
        </pc:grpChg>
        <pc:picChg chg="add del mod">
          <ac:chgData name="Alex Koler" userId="31a9c78d819b61ec" providerId="LiveId" clId="{3DF4E608-76F9-4AD1-AEA9-A7AC93C1FDFB}" dt="2023-04-05T23:43:31.294" v="5792" actId="478"/>
          <ac:picMkLst>
            <pc:docMk/>
            <pc:sldMk cId="1972825414" sldId="258"/>
            <ac:picMk id="3" creationId="{91039B84-2BB4-D724-ECDD-F9E7F694DF47}"/>
          </ac:picMkLst>
        </pc:picChg>
        <pc:picChg chg="del">
          <ac:chgData name="Alex Koler" userId="31a9c78d819b61ec" providerId="LiveId" clId="{3DF4E608-76F9-4AD1-AEA9-A7AC93C1FDFB}" dt="2023-04-05T18:29:13.041" v="874" actId="478"/>
          <ac:picMkLst>
            <pc:docMk/>
            <pc:sldMk cId="1972825414" sldId="258"/>
            <ac:picMk id="4" creationId="{885C8702-FEDC-3E78-DE8D-BA81C75FAB04}"/>
          </ac:picMkLst>
        </pc:picChg>
        <pc:inkChg chg="add">
          <ac:chgData name="Alex Koler" userId="31a9c78d819b61ec" providerId="LiveId" clId="{3DF4E608-76F9-4AD1-AEA9-A7AC93C1FDFB}" dt="2023-04-05T23:43:07.935" v="5786" actId="9405"/>
          <ac:inkMkLst>
            <pc:docMk/>
            <pc:sldMk cId="1972825414" sldId="258"/>
            <ac:inkMk id="7" creationId="{FF4128D0-58AC-0D8E-3743-925261AA9F7D}"/>
          </ac:inkMkLst>
        </pc:inkChg>
        <pc:inkChg chg="add mod">
          <ac:chgData name="Alex Koler" userId="31a9c78d819b61ec" providerId="LiveId" clId="{3DF4E608-76F9-4AD1-AEA9-A7AC93C1FDFB}" dt="2023-04-05T23:43:10.946" v="5790"/>
          <ac:inkMkLst>
            <pc:docMk/>
            <pc:sldMk cId="1972825414" sldId="258"/>
            <ac:inkMk id="8" creationId="{9679A733-25AE-7926-5A7C-591C53DD6322}"/>
          </ac:inkMkLst>
        </pc:inkChg>
        <pc:inkChg chg="add mod">
          <ac:chgData name="Alex Koler" userId="31a9c78d819b61ec" providerId="LiveId" clId="{3DF4E608-76F9-4AD1-AEA9-A7AC93C1FDFB}" dt="2023-04-05T23:43:10.946" v="5790"/>
          <ac:inkMkLst>
            <pc:docMk/>
            <pc:sldMk cId="1972825414" sldId="258"/>
            <ac:inkMk id="9" creationId="{692746C1-D5C2-6480-8FCC-ECC188C8C645}"/>
          </ac:inkMkLst>
        </pc:inkChg>
        <pc:inkChg chg="add mod">
          <ac:chgData name="Alex Koler" userId="31a9c78d819b61ec" providerId="LiveId" clId="{3DF4E608-76F9-4AD1-AEA9-A7AC93C1FDFB}" dt="2023-04-05T23:43:10.946" v="5790"/>
          <ac:inkMkLst>
            <pc:docMk/>
            <pc:sldMk cId="1972825414" sldId="258"/>
            <ac:inkMk id="10" creationId="{9AC52F42-F716-4E47-305F-3739B86A5FB5}"/>
          </ac:inkMkLst>
        </pc:inkChg>
        <pc:inkChg chg="add">
          <ac:chgData name="Alex Koler" userId="31a9c78d819b61ec" providerId="LiveId" clId="{3DF4E608-76F9-4AD1-AEA9-A7AC93C1FDFB}" dt="2023-04-05T23:43:16.113" v="5791" actId="9405"/>
          <ac:inkMkLst>
            <pc:docMk/>
            <pc:sldMk cId="1972825414" sldId="258"/>
            <ac:inkMk id="13" creationId="{8BBA91D1-8253-2031-16B1-E3D510DAF8E1}"/>
          </ac:inkMkLst>
        </pc:inkChg>
      </pc:sldChg>
      <pc:sldChg chg="addSp delSp modSp mod setBg setClrOvrMap modNotesTx">
        <pc:chgData name="Alex Koler" userId="31a9c78d819b61ec" providerId="LiveId" clId="{3DF4E608-76F9-4AD1-AEA9-A7AC93C1FDFB}" dt="2023-04-06T08:26:24.269" v="6654" actId="1076"/>
        <pc:sldMkLst>
          <pc:docMk/>
          <pc:sldMk cId="3654135395" sldId="259"/>
        </pc:sldMkLst>
        <pc:spChg chg="mod ord">
          <ac:chgData name="Alex Koler" userId="31a9c78d819b61ec" providerId="LiveId" clId="{3DF4E608-76F9-4AD1-AEA9-A7AC93C1FDFB}" dt="2023-04-06T08:23:15.303" v="6633" actId="255"/>
          <ac:spMkLst>
            <pc:docMk/>
            <pc:sldMk cId="3654135395" sldId="259"/>
            <ac:spMk id="2" creationId="{0C9A0AF4-093F-995D-1A4D-67005F0BFFD9}"/>
          </ac:spMkLst>
        </pc:spChg>
        <pc:spChg chg="mod ord">
          <ac:chgData name="Alex Koler" userId="31a9c78d819b61ec" providerId="LiveId" clId="{3DF4E608-76F9-4AD1-AEA9-A7AC93C1FDFB}" dt="2023-04-06T08:24:45.059" v="6651" actId="14100"/>
          <ac:spMkLst>
            <pc:docMk/>
            <pc:sldMk cId="3654135395" sldId="259"/>
            <ac:spMk id="8" creationId="{1EB4A97D-473C-EC7A-1965-783D8542C83F}"/>
          </ac:spMkLst>
        </pc:spChg>
        <pc:spChg chg="add del mod">
          <ac:chgData name="Alex Koler" userId="31a9c78d819b61ec" providerId="LiveId" clId="{3DF4E608-76F9-4AD1-AEA9-A7AC93C1FDFB}" dt="2023-04-05T18:40:57.895" v="945" actId="478"/>
          <ac:spMkLst>
            <pc:docMk/>
            <pc:sldMk cId="3654135395" sldId="259"/>
            <ac:spMk id="9" creationId="{AC3A3882-BD68-17AA-0140-319736484BFC}"/>
          </ac:spMkLst>
        </pc:spChg>
        <pc:spChg chg="del">
          <ac:chgData name="Alex Koler" userId="31a9c78d819b61ec" providerId="LiveId" clId="{3DF4E608-76F9-4AD1-AEA9-A7AC93C1FDFB}" dt="2023-04-05T18:34:17.015" v="891" actId="26606"/>
          <ac:spMkLst>
            <pc:docMk/>
            <pc:sldMk cId="3654135395" sldId="259"/>
            <ac:spMk id="11" creationId="{9228552E-C8B1-4A80-8448-0787CE0FC704}"/>
          </ac:spMkLst>
        </pc:spChg>
        <pc:spChg chg="add del">
          <ac:chgData name="Alex Koler" userId="31a9c78d819b61ec" providerId="LiveId" clId="{3DF4E608-76F9-4AD1-AEA9-A7AC93C1FDFB}" dt="2023-04-05T18:35:11.766" v="898" actId="26606"/>
          <ac:spMkLst>
            <pc:docMk/>
            <pc:sldMk cId="3654135395" sldId="259"/>
            <ac:spMk id="16" creationId="{D2B783EE-0239-4717-BBEA-8C9EAC61C824}"/>
          </ac:spMkLst>
        </pc:spChg>
        <pc:spChg chg="add del">
          <ac:chgData name="Alex Koler" userId="31a9c78d819b61ec" providerId="LiveId" clId="{3DF4E608-76F9-4AD1-AEA9-A7AC93C1FDFB}" dt="2023-04-05T18:35:11.766" v="898" actId="26606"/>
          <ac:spMkLst>
            <pc:docMk/>
            <pc:sldMk cId="3654135395" sldId="259"/>
            <ac:spMk id="18" creationId="{A7B99495-F43F-4D80-A44F-2CB4764EB90B}"/>
          </ac:spMkLst>
        </pc:spChg>
        <pc:spChg chg="add del">
          <ac:chgData name="Alex Koler" userId="31a9c78d819b61ec" providerId="LiveId" clId="{3DF4E608-76F9-4AD1-AEA9-A7AC93C1FDFB}" dt="2023-04-05T18:35:11.766" v="898" actId="26606"/>
          <ac:spMkLst>
            <pc:docMk/>
            <pc:sldMk cId="3654135395" sldId="259"/>
            <ac:spMk id="20" creationId="{70BEB1E7-2F88-40BC-B73D-42E5B6F80BFC}"/>
          </ac:spMkLst>
        </pc:spChg>
        <pc:spChg chg="add del">
          <ac:chgData name="Alex Koler" userId="31a9c78d819b61ec" providerId="LiveId" clId="{3DF4E608-76F9-4AD1-AEA9-A7AC93C1FDFB}" dt="2023-04-05T18:34:59.683" v="895" actId="26606"/>
          <ac:spMkLst>
            <pc:docMk/>
            <pc:sldMk cId="3654135395" sldId="259"/>
            <ac:spMk id="25" creationId="{61293230-B0F6-45B1-96D1-13D18E242995}"/>
          </ac:spMkLst>
        </pc:spChg>
        <pc:spChg chg="add del">
          <ac:chgData name="Alex Koler" userId="31a9c78d819b61ec" providerId="LiveId" clId="{3DF4E608-76F9-4AD1-AEA9-A7AC93C1FDFB}" dt="2023-04-05T18:34:59.683" v="895" actId="26606"/>
          <ac:spMkLst>
            <pc:docMk/>
            <pc:sldMk cId="3654135395" sldId="259"/>
            <ac:spMk id="27" creationId="{627FF48C-AF46-4D52-998F-ED0BDDEEF2E1}"/>
          </ac:spMkLst>
        </pc:spChg>
        <pc:spChg chg="add del">
          <ac:chgData name="Alex Koler" userId="31a9c78d819b61ec" providerId="LiveId" clId="{3DF4E608-76F9-4AD1-AEA9-A7AC93C1FDFB}" dt="2023-04-05T18:35:11.745" v="897" actId="26606"/>
          <ac:spMkLst>
            <pc:docMk/>
            <pc:sldMk cId="3654135395" sldId="259"/>
            <ac:spMk id="30" creationId="{149FB5C3-7336-4FE0-A30C-CC0A3646D499}"/>
          </ac:spMkLst>
        </pc:spChg>
        <pc:spChg chg="add del">
          <ac:chgData name="Alex Koler" userId="31a9c78d819b61ec" providerId="LiveId" clId="{3DF4E608-76F9-4AD1-AEA9-A7AC93C1FDFB}" dt="2023-04-05T18:35:11.745" v="897" actId="26606"/>
          <ac:spMkLst>
            <pc:docMk/>
            <pc:sldMk cId="3654135395" sldId="259"/>
            <ac:spMk id="31" creationId="{0DA909B4-15FF-46A6-8A7F-7AEF977FE9ED}"/>
          </ac:spMkLst>
        </pc:spChg>
        <pc:spChg chg="add del">
          <ac:chgData name="Alex Koler" userId="31a9c78d819b61ec" providerId="LiveId" clId="{3DF4E608-76F9-4AD1-AEA9-A7AC93C1FDFB}" dt="2023-04-05T18:35:11.745" v="897" actId="26606"/>
          <ac:spMkLst>
            <pc:docMk/>
            <pc:sldMk cId="3654135395" sldId="259"/>
            <ac:spMk id="33" creationId="{1382A32C-5B0C-4B1C-A074-76C6DBCC9F87}"/>
          </ac:spMkLst>
        </pc:spChg>
        <pc:spChg chg="add del">
          <ac:chgData name="Alex Koler" userId="31a9c78d819b61ec" providerId="LiveId" clId="{3DF4E608-76F9-4AD1-AEA9-A7AC93C1FDFB}" dt="2023-04-05T18:37:06.973" v="922" actId="26606"/>
          <ac:spMkLst>
            <pc:docMk/>
            <pc:sldMk cId="3654135395" sldId="259"/>
            <ac:spMk id="38" creationId="{F93E0B60-0204-4F9C-8CD5-C9BD373E1A58}"/>
          </ac:spMkLst>
        </pc:spChg>
        <pc:spChg chg="add del">
          <ac:chgData name="Alex Koler" userId="31a9c78d819b61ec" providerId="LiveId" clId="{3DF4E608-76F9-4AD1-AEA9-A7AC93C1FDFB}" dt="2023-04-05T18:36:59.184" v="915" actId="26606"/>
          <ac:spMkLst>
            <pc:docMk/>
            <pc:sldMk cId="3654135395" sldId="259"/>
            <ac:spMk id="49" creationId="{F13C74B1-5B17-4795-BED0-7140497B445A}"/>
          </ac:spMkLst>
        </pc:spChg>
        <pc:spChg chg="add del">
          <ac:chgData name="Alex Koler" userId="31a9c78d819b61ec" providerId="LiveId" clId="{3DF4E608-76F9-4AD1-AEA9-A7AC93C1FDFB}" dt="2023-04-05T18:36:59.184" v="915" actId="26606"/>
          <ac:spMkLst>
            <pc:docMk/>
            <pc:sldMk cId="3654135395" sldId="259"/>
            <ac:spMk id="51" creationId="{D4974D33-8DC5-464E-8C6D-BE58F0669C17}"/>
          </ac:spMkLst>
        </pc:spChg>
        <pc:spChg chg="add del">
          <ac:chgData name="Alex Koler" userId="31a9c78d819b61ec" providerId="LiveId" clId="{3DF4E608-76F9-4AD1-AEA9-A7AC93C1FDFB}" dt="2023-04-05T18:37:00.830" v="917" actId="26606"/>
          <ac:spMkLst>
            <pc:docMk/>
            <pc:sldMk cId="3654135395" sldId="259"/>
            <ac:spMk id="53" creationId="{23E547B5-89CF-4EC0-96DE-25771AED0799}"/>
          </ac:spMkLst>
        </pc:spChg>
        <pc:spChg chg="add del">
          <ac:chgData name="Alex Koler" userId="31a9c78d819b61ec" providerId="LiveId" clId="{3DF4E608-76F9-4AD1-AEA9-A7AC93C1FDFB}" dt="2023-04-05T18:37:00.830" v="917" actId="26606"/>
          <ac:spMkLst>
            <pc:docMk/>
            <pc:sldMk cId="3654135395" sldId="259"/>
            <ac:spMk id="54" creationId="{3F0B8CEB-8279-4E5E-A0CE-1FC9F71736F2}"/>
          </ac:spMkLst>
        </pc:spChg>
        <pc:spChg chg="add del">
          <ac:chgData name="Alex Koler" userId="31a9c78d819b61ec" providerId="LiveId" clId="{3DF4E608-76F9-4AD1-AEA9-A7AC93C1FDFB}" dt="2023-04-05T18:37:06.957" v="921" actId="26606"/>
          <ac:spMkLst>
            <pc:docMk/>
            <pc:sldMk cId="3654135395" sldId="259"/>
            <ac:spMk id="55" creationId="{08C9B587-E65E-4B52-B37C-ABEBB6E87928}"/>
          </ac:spMkLst>
        </pc:spChg>
        <pc:spChg chg="add del">
          <ac:chgData name="Alex Koler" userId="31a9c78d819b61ec" providerId="LiveId" clId="{3DF4E608-76F9-4AD1-AEA9-A7AC93C1FDFB}" dt="2023-04-05T18:37:03.073" v="919" actId="26606"/>
          <ac:spMkLst>
            <pc:docMk/>
            <pc:sldMk cId="3654135395" sldId="259"/>
            <ac:spMk id="56" creationId="{F13C74B1-5B17-4795-BED0-7140497B445A}"/>
          </ac:spMkLst>
        </pc:spChg>
        <pc:spChg chg="add del">
          <ac:chgData name="Alex Koler" userId="31a9c78d819b61ec" providerId="LiveId" clId="{3DF4E608-76F9-4AD1-AEA9-A7AC93C1FDFB}" dt="2023-04-05T18:37:03.073" v="919" actId="26606"/>
          <ac:spMkLst>
            <pc:docMk/>
            <pc:sldMk cId="3654135395" sldId="259"/>
            <ac:spMk id="57" creationId="{D4974D33-8DC5-464E-8C6D-BE58F0669C17}"/>
          </ac:spMkLst>
        </pc:spChg>
        <pc:spChg chg="add del">
          <ac:chgData name="Alex Koler" userId="31a9c78d819b61ec" providerId="LiveId" clId="{3DF4E608-76F9-4AD1-AEA9-A7AC93C1FDFB}" dt="2023-04-05T18:37:06.957" v="921" actId="26606"/>
          <ac:spMkLst>
            <pc:docMk/>
            <pc:sldMk cId="3654135395" sldId="259"/>
            <ac:spMk id="59" creationId="{0671A8AE-40A1-4631-A6B8-581AFF065482}"/>
          </ac:spMkLst>
        </pc:spChg>
        <pc:spChg chg="add del">
          <ac:chgData name="Alex Koler" userId="31a9c78d819b61ec" providerId="LiveId" clId="{3DF4E608-76F9-4AD1-AEA9-A7AC93C1FDFB}" dt="2023-04-05T18:37:06.957" v="921" actId="26606"/>
          <ac:spMkLst>
            <pc:docMk/>
            <pc:sldMk cId="3654135395" sldId="259"/>
            <ac:spMk id="60" creationId="{AB58EF07-17C2-48CF-ABB0-EEF1F17CB8F0}"/>
          </ac:spMkLst>
        </pc:spChg>
        <pc:spChg chg="add del">
          <ac:chgData name="Alex Koler" userId="31a9c78d819b61ec" providerId="LiveId" clId="{3DF4E608-76F9-4AD1-AEA9-A7AC93C1FDFB}" dt="2023-04-05T18:37:06.957" v="921" actId="26606"/>
          <ac:spMkLst>
            <pc:docMk/>
            <pc:sldMk cId="3654135395" sldId="259"/>
            <ac:spMk id="61" creationId="{AF2F604E-43BE-4DC3-B983-E071523364F8}"/>
          </ac:spMkLst>
        </pc:spChg>
        <pc:spChg chg="add del">
          <ac:chgData name="Alex Koler" userId="31a9c78d819b61ec" providerId="LiveId" clId="{3DF4E608-76F9-4AD1-AEA9-A7AC93C1FDFB}" dt="2023-04-05T18:41:02.303" v="946" actId="26606"/>
          <ac:spMkLst>
            <pc:docMk/>
            <pc:sldMk cId="3654135395" sldId="259"/>
            <ac:spMk id="63" creationId="{23E547B5-89CF-4EC0-96DE-25771AED0799}"/>
          </ac:spMkLst>
        </pc:spChg>
        <pc:spChg chg="add del">
          <ac:chgData name="Alex Koler" userId="31a9c78d819b61ec" providerId="LiveId" clId="{3DF4E608-76F9-4AD1-AEA9-A7AC93C1FDFB}" dt="2023-04-05T18:41:02.303" v="946" actId="26606"/>
          <ac:spMkLst>
            <pc:docMk/>
            <pc:sldMk cId="3654135395" sldId="259"/>
            <ac:spMk id="64" creationId="{3F0B8CEB-8279-4E5E-A0CE-1FC9F71736F2}"/>
          </ac:spMkLst>
        </pc:spChg>
        <pc:spChg chg="add del">
          <ac:chgData name="Alex Koler" userId="31a9c78d819b61ec" providerId="LiveId" clId="{3DF4E608-76F9-4AD1-AEA9-A7AC93C1FDFB}" dt="2023-04-05T18:43:57.175" v="971" actId="26606"/>
          <ac:spMkLst>
            <pc:docMk/>
            <pc:sldMk cId="3654135395" sldId="259"/>
            <ac:spMk id="69" creationId="{04812C46-200A-4DEB-A05E-3ED6C68C2387}"/>
          </ac:spMkLst>
        </pc:spChg>
        <pc:spChg chg="add del">
          <ac:chgData name="Alex Koler" userId="31a9c78d819b61ec" providerId="LiveId" clId="{3DF4E608-76F9-4AD1-AEA9-A7AC93C1FDFB}" dt="2023-04-05T18:43:57.175" v="971" actId="26606"/>
          <ac:spMkLst>
            <pc:docMk/>
            <pc:sldMk cId="3654135395" sldId="259"/>
            <ac:spMk id="71" creationId="{D1EA859B-E555-4109-94F3-6700E046E008}"/>
          </ac:spMkLst>
        </pc:spChg>
        <pc:spChg chg="add del">
          <ac:chgData name="Alex Koler" userId="31a9c78d819b61ec" providerId="LiveId" clId="{3DF4E608-76F9-4AD1-AEA9-A7AC93C1FDFB}" dt="2023-04-06T08:11:27.679" v="6616" actId="26606"/>
          <ac:spMkLst>
            <pc:docMk/>
            <pc:sldMk cId="3654135395" sldId="259"/>
            <ac:spMk id="76" creationId="{889AE703-9EC1-473D-8723-8E991E88520E}"/>
          </ac:spMkLst>
        </pc:spChg>
        <pc:spChg chg="add del">
          <ac:chgData name="Alex Koler" userId="31a9c78d819b61ec" providerId="LiveId" clId="{3DF4E608-76F9-4AD1-AEA9-A7AC93C1FDFB}" dt="2023-04-06T08:11:21.689" v="6613" actId="26606"/>
          <ac:spMkLst>
            <pc:docMk/>
            <pc:sldMk cId="3654135395" sldId="259"/>
            <ac:spMk id="78" creationId="{94E4D846-3AFC-4F86-8C35-24B0542A269D}"/>
          </ac:spMkLst>
        </pc:spChg>
        <pc:spChg chg="add del">
          <ac:chgData name="Alex Koler" userId="31a9c78d819b61ec" providerId="LiveId" clId="{3DF4E608-76F9-4AD1-AEA9-A7AC93C1FDFB}" dt="2023-04-06T08:11:21.689" v="6613" actId="26606"/>
          <ac:spMkLst>
            <pc:docMk/>
            <pc:sldMk cId="3654135395" sldId="259"/>
            <ac:spMk id="79" creationId="{284781B9-12CB-45C3-907A-9ED93FF72C65}"/>
          </ac:spMkLst>
        </pc:spChg>
        <pc:spChg chg="add del">
          <ac:chgData name="Alex Koler" userId="31a9c78d819b61ec" providerId="LiveId" clId="{3DF4E608-76F9-4AD1-AEA9-A7AC93C1FDFB}" dt="2023-04-06T08:11:21.689" v="6613" actId="26606"/>
          <ac:spMkLst>
            <pc:docMk/>
            <pc:sldMk cId="3654135395" sldId="259"/>
            <ac:spMk id="80" creationId="{55D4142C-5077-457F-A6AD-3FECFDB39685}"/>
          </ac:spMkLst>
        </pc:spChg>
        <pc:spChg chg="add del">
          <ac:chgData name="Alex Koler" userId="31a9c78d819b61ec" providerId="LiveId" clId="{3DF4E608-76F9-4AD1-AEA9-A7AC93C1FDFB}" dt="2023-04-05T18:54:29.432" v="1425" actId="26606"/>
          <ac:spMkLst>
            <pc:docMk/>
            <pc:sldMk cId="3654135395" sldId="259"/>
            <ac:spMk id="81" creationId="{A8CCCB6D-5162-4AAE-A5E3-3AC55410DBCE}"/>
          </ac:spMkLst>
        </pc:spChg>
        <pc:spChg chg="add del">
          <ac:chgData name="Alex Koler" userId="31a9c78d819b61ec" providerId="LiveId" clId="{3DF4E608-76F9-4AD1-AEA9-A7AC93C1FDFB}" dt="2023-04-06T08:11:21.689" v="6613" actId="26606"/>
          <ac:spMkLst>
            <pc:docMk/>
            <pc:sldMk cId="3654135395" sldId="259"/>
            <ac:spMk id="82" creationId="{7A5F0580-5EE9-419F-96EE-B6529EF6E7D0}"/>
          </ac:spMkLst>
        </pc:spChg>
        <pc:spChg chg="add del">
          <ac:chgData name="Alex Koler" userId="31a9c78d819b61ec" providerId="LiveId" clId="{3DF4E608-76F9-4AD1-AEA9-A7AC93C1FDFB}" dt="2023-04-05T18:54:29.432" v="1425" actId="26606"/>
          <ac:spMkLst>
            <pc:docMk/>
            <pc:sldMk cId="3654135395" sldId="259"/>
            <ac:spMk id="83" creationId="{0BCD8C04-CC7B-40EF-82EB-E9821F79BB86}"/>
          </ac:spMkLst>
        </pc:spChg>
        <pc:spChg chg="add del">
          <ac:chgData name="Alex Koler" userId="31a9c78d819b61ec" providerId="LiveId" clId="{3DF4E608-76F9-4AD1-AEA9-A7AC93C1FDFB}" dt="2023-04-06T08:11:27.674" v="6615" actId="26606"/>
          <ac:spMkLst>
            <pc:docMk/>
            <pc:sldMk cId="3654135395" sldId="259"/>
            <ac:spMk id="84" creationId="{6CCA5F87-1D1E-45CB-8D83-FC7EEFAD9935}"/>
          </ac:spMkLst>
        </pc:spChg>
        <pc:spChg chg="add del">
          <ac:chgData name="Alex Koler" userId="31a9c78d819b61ec" providerId="LiveId" clId="{3DF4E608-76F9-4AD1-AEA9-A7AC93C1FDFB}" dt="2023-04-05T18:54:33.576" v="1427" actId="26606"/>
          <ac:spMkLst>
            <pc:docMk/>
            <pc:sldMk cId="3654135395" sldId="259"/>
            <ac:spMk id="85" creationId="{61293230-B0F6-45B1-96D1-13D18E242995}"/>
          </ac:spMkLst>
        </pc:spChg>
        <pc:spChg chg="add del">
          <ac:chgData name="Alex Koler" userId="31a9c78d819b61ec" providerId="LiveId" clId="{3DF4E608-76F9-4AD1-AEA9-A7AC93C1FDFB}" dt="2023-04-05T18:54:33.576" v="1427" actId="26606"/>
          <ac:spMkLst>
            <pc:docMk/>
            <pc:sldMk cId="3654135395" sldId="259"/>
            <ac:spMk id="86" creationId="{0A1E0707-4985-454B-ACE0-4855BB55875E}"/>
          </ac:spMkLst>
        </pc:spChg>
        <pc:spChg chg="add del">
          <ac:chgData name="Alex Koler" userId="31a9c78d819b61ec" providerId="LiveId" clId="{3DF4E608-76F9-4AD1-AEA9-A7AC93C1FDFB}" dt="2023-04-05T18:55:56.673" v="1466" actId="26606"/>
          <ac:spMkLst>
            <pc:docMk/>
            <pc:sldMk cId="3654135395" sldId="259"/>
            <ac:spMk id="87" creationId="{15F33878-D502-4FFA-8ACE-F2AECDB2A23F}"/>
          </ac:spMkLst>
        </pc:spChg>
        <pc:spChg chg="add del">
          <ac:chgData name="Alex Koler" userId="31a9c78d819b61ec" providerId="LiveId" clId="{3DF4E608-76F9-4AD1-AEA9-A7AC93C1FDFB}" dt="2023-04-05T18:55:56.673" v="1466" actId="26606"/>
          <ac:spMkLst>
            <pc:docMk/>
            <pc:sldMk cId="3654135395" sldId="259"/>
            <ac:spMk id="88" creationId="{FFCDD23B-75C8-427B-BD08-53C8156CD7CD}"/>
          </ac:spMkLst>
        </pc:spChg>
        <pc:spChg chg="add del">
          <ac:chgData name="Alex Koler" userId="31a9c78d819b61ec" providerId="LiveId" clId="{3DF4E608-76F9-4AD1-AEA9-A7AC93C1FDFB}" dt="2023-04-05T18:55:56.673" v="1466" actId="26606"/>
          <ac:spMkLst>
            <pc:docMk/>
            <pc:sldMk cId="3654135395" sldId="259"/>
            <ac:spMk id="89" creationId="{AFFC87AC-C919-4FE5-BAC3-39509E001152}"/>
          </ac:spMkLst>
        </pc:spChg>
        <pc:spChg chg="add del">
          <ac:chgData name="Alex Koler" userId="31a9c78d819b61ec" providerId="LiveId" clId="{3DF4E608-76F9-4AD1-AEA9-A7AC93C1FDFB}" dt="2023-04-05T18:55:56.673" v="1466" actId="26606"/>
          <ac:spMkLst>
            <pc:docMk/>
            <pc:sldMk cId="3654135395" sldId="259"/>
            <ac:spMk id="90" creationId="{AB5E08C4-8CDD-4623-A5B8-E998C6DEE3B7}"/>
          </ac:spMkLst>
        </pc:spChg>
        <pc:spChg chg="add del">
          <ac:chgData name="Alex Koler" userId="31a9c78d819b61ec" providerId="LiveId" clId="{3DF4E608-76F9-4AD1-AEA9-A7AC93C1FDFB}" dt="2023-04-06T08:11:27.674" v="6615" actId="26606"/>
          <ac:spMkLst>
            <pc:docMk/>
            <pc:sldMk cId="3654135395" sldId="259"/>
            <ac:spMk id="91" creationId="{7CCFC2C6-6238-4A2F-93DE-2ADF74AF635E}"/>
          </ac:spMkLst>
        </pc:spChg>
        <pc:spChg chg="add del">
          <ac:chgData name="Alex Koler" userId="31a9c78d819b61ec" providerId="LiveId" clId="{3DF4E608-76F9-4AD1-AEA9-A7AC93C1FDFB}" dt="2023-04-06T08:11:27.674" v="6615" actId="26606"/>
          <ac:spMkLst>
            <pc:docMk/>
            <pc:sldMk cId="3654135395" sldId="259"/>
            <ac:spMk id="92" creationId="{AF2F604E-43BE-4DC3-B983-E071523364F8}"/>
          </ac:spMkLst>
        </pc:spChg>
        <pc:spChg chg="add del">
          <ac:chgData name="Alex Koler" userId="31a9c78d819b61ec" providerId="LiveId" clId="{3DF4E608-76F9-4AD1-AEA9-A7AC93C1FDFB}" dt="2023-04-06T08:11:27.674" v="6615" actId="26606"/>
          <ac:spMkLst>
            <pc:docMk/>
            <pc:sldMk cId="3654135395" sldId="259"/>
            <ac:spMk id="93" creationId="{08C9B587-E65E-4B52-B37C-ABEBB6E87928}"/>
          </ac:spMkLst>
        </pc:spChg>
        <pc:spChg chg="add del">
          <ac:chgData name="Alex Koler" userId="31a9c78d819b61ec" providerId="LiveId" clId="{3DF4E608-76F9-4AD1-AEA9-A7AC93C1FDFB}" dt="2023-04-05T18:55:51.391" v="1458" actId="26606"/>
          <ac:spMkLst>
            <pc:docMk/>
            <pc:sldMk cId="3654135395" sldId="259"/>
            <ac:spMk id="95" creationId="{A061BA2E-A388-41C5-B73A-B0FEB6B1029D}"/>
          </ac:spMkLst>
        </pc:spChg>
        <pc:spChg chg="add">
          <ac:chgData name="Alex Koler" userId="31a9c78d819b61ec" providerId="LiveId" clId="{3DF4E608-76F9-4AD1-AEA9-A7AC93C1FDFB}" dt="2023-04-06T08:11:27.679" v="6616" actId="26606"/>
          <ac:spMkLst>
            <pc:docMk/>
            <pc:sldMk cId="3654135395" sldId="259"/>
            <ac:spMk id="96" creationId="{94E4D846-3AFC-4F86-8C35-24B0542A269D}"/>
          </ac:spMkLst>
        </pc:spChg>
        <pc:spChg chg="add del">
          <ac:chgData name="Alex Koler" userId="31a9c78d819b61ec" providerId="LiveId" clId="{3DF4E608-76F9-4AD1-AEA9-A7AC93C1FDFB}" dt="2023-04-05T18:55:51.391" v="1458" actId="26606"/>
          <ac:spMkLst>
            <pc:docMk/>
            <pc:sldMk cId="3654135395" sldId="259"/>
            <ac:spMk id="97" creationId="{76E192A2-3ED3-4081-8A86-A22B5114178F}"/>
          </ac:spMkLst>
        </pc:spChg>
        <pc:spChg chg="add">
          <ac:chgData name="Alex Koler" userId="31a9c78d819b61ec" providerId="LiveId" clId="{3DF4E608-76F9-4AD1-AEA9-A7AC93C1FDFB}" dt="2023-04-06T08:11:27.679" v="6616" actId="26606"/>
          <ac:spMkLst>
            <pc:docMk/>
            <pc:sldMk cId="3654135395" sldId="259"/>
            <ac:spMk id="98" creationId="{284781B9-12CB-45C3-907A-9ED93FF72C65}"/>
          </ac:spMkLst>
        </pc:spChg>
        <pc:spChg chg="add del">
          <ac:chgData name="Alex Koler" userId="31a9c78d819b61ec" providerId="LiveId" clId="{3DF4E608-76F9-4AD1-AEA9-A7AC93C1FDFB}" dt="2023-04-05T18:55:51.391" v="1458" actId="26606"/>
          <ac:spMkLst>
            <pc:docMk/>
            <pc:sldMk cId="3654135395" sldId="259"/>
            <ac:spMk id="99" creationId="{79F40191-0F44-4FD1-82CC-ACB507C14BE6}"/>
          </ac:spMkLst>
        </pc:spChg>
        <pc:spChg chg="add">
          <ac:chgData name="Alex Koler" userId="31a9c78d819b61ec" providerId="LiveId" clId="{3DF4E608-76F9-4AD1-AEA9-A7AC93C1FDFB}" dt="2023-04-06T08:11:27.679" v="6616" actId="26606"/>
          <ac:spMkLst>
            <pc:docMk/>
            <pc:sldMk cId="3654135395" sldId="259"/>
            <ac:spMk id="100" creationId="{55D4142C-5077-457F-A6AD-3FECFDB39685}"/>
          </ac:spMkLst>
        </pc:spChg>
        <pc:spChg chg="add del">
          <ac:chgData name="Alex Koler" userId="31a9c78d819b61ec" providerId="LiveId" clId="{3DF4E608-76F9-4AD1-AEA9-A7AC93C1FDFB}" dt="2023-04-05T18:55:52.983" v="1460" actId="26606"/>
          <ac:spMkLst>
            <pc:docMk/>
            <pc:sldMk cId="3654135395" sldId="259"/>
            <ac:spMk id="101" creationId="{A8CCCB6D-5162-4AAE-A5E3-3AC55410DBCE}"/>
          </ac:spMkLst>
        </pc:spChg>
        <pc:spChg chg="add del">
          <ac:chgData name="Alex Koler" userId="31a9c78d819b61ec" providerId="LiveId" clId="{3DF4E608-76F9-4AD1-AEA9-A7AC93C1FDFB}" dt="2023-04-05T18:55:52.983" v="1460" actId="26606"/>
          <ac:spMkLst>
            <pc:docMk/>
            <pc:sldMk cId="3654135395" sldId="259"/>
            <ac:spMk id="102" creationId="{0BCD8C04-CC7B-40EF-82EB-E9821F79BB86}"/>
          </ac:spMkLst>
        </pc:spChg>
        <pc:spChg chg="add">
          <ac:chgData name="Alex Koler" userId="31a9c78d819b61ec" providerId="LiveId" clId="{3DF4E608-76F9-4AD1-AEA9-A7AC93C1FDFB}" dt="2023-04-06T08:11:27.679" v="6616" actId="26606"/>
          <ac:spMkLst>
            <pc:docMk/>
            <pc:sldMk cId="3654135395" sldId="259"/>
            <ac:spMk id="103" creationId="{7A5F0580-5EE9-419F-96EE-B6529EF6E7D0}"/>
          </ac:spMkLst>
        </pc:spChg>
        <pc:spChg chg="add del">
          <ac:chgData name="Alex Koler" userId="31a9c78d819b61ec" providerId="LiveId" clId="{3DF4E608-76F9-4AD1-AEA9-A7AC93C1FDFB}" dt="2023-04-05T18:55:54.554" v="1462" actId="26606"/>
          <ac:spMkLst>
            <pc:docMk/>
            <pc:sldMk cId="3654135395" sldId="259"/>
            <ac:spMk id="104" creationId="{FA69AAE0-49D5-4C8B-8BA2-55898C00E05E}"/>
          </ac:spMkLst>
        </pc:spChg>
        <pc:grpChg chg="add del">
          <ac:chgData name="Alex Koler" userId="31a9c78d819b61ec" providerId="LiveId" clId="{3DF4E608-76F9-4AD1-AEA9-A7AC93C1FDFB}" dt="2023-04-05T18:35:11.745" v="897" actId="26606"/>
          <ac:grpSpMkLst>
            <pc:docMk/>
            <pc:sldMk cId="3654135395" sldId="259"/>
            <ac:grpSpMk id="32" creationId="{19A6B5CE-CB1D-48EE-8B43-E952235C8371}"/>
          </ac:grpSpMkLst>
        </pc:grpChg>
        <pc:grpChg chg="add del">
          <ac:chgData name="Alex Koler" userId="31a9c78d819b61ec" providerId="LiveId" clId="{3DF4E608-76F9-4AD1-AEA9-A7AC93C1FDFB}" dt="2023-04-05T18:37:06.973" v="922" actId="26606"/>
          <ac:grpSpMkLst>
            <pc:docMk/>
            <pc:sldMk cId="3654135395" sldId="259"/>
            <ac:grpSpMk id="39" creationId="{3BFA0782-E4B3-4AE1-904C-1068137609CA}"/>
          </ac:grpSpMkLst>
        </pc:grpChg>
        <pc:grpChg chg="add del">
          <ac:chgData name="Alex Koler" userId="31a9c78d819b61ec" providerId="LiveId" clId="{3DF4E608-76F9-4AD1-AEA9-A7AC93C1FDFB}" dt="2023-04-05T18:37:06.973" v="922" actId="26606"/>
          <ac:grpSpMkLst>
            <pc:docMk/>
            <pc:sldMk cId="3654135395" sldId="259"/>
            <ac:grpSpMk id="44" creationId="{2482B707-DAC7-4D8A-BA19-3771A51A641E}"/>
          </ac:grpSpMkLst>
        </pc:grpChg>
        <pc:picChg chg="del mod">
          <ac:chgData name="Alex Koler" userId="31a9c78d819b61ec" providerId="LiveId" clId="{3DF4E608-76F9-4AD1-AEA9-A7AC93C1FDFB}" dt="2023-04-05T18:33:48.497" v="887" actId="478"/>
          <ac:picMkLst>
            <pc:docMk/>
            <pc:sldMk cId="3654135395" sldId="259"/>
            <ac:picMk id="4" creationId="{CCF26349-23FA-978A-232C-FF34ABBB169C}"/>
          </ac:picMkLst>
        </pc:picChg>
        <pc:picChg chg="add del mod ord">
          <ac:chgData name="Alex Koler" userId="31a9c78d819b61ec" providerId="LiveId" clId="{3DF4E608-76F9-4AD1-AEA9-A7AC93C1FDFB}" dt="2023-04-05T18:36:19.612" v="913" actId="478"/>
          <ac:picMkLst>
            <pc:docMk/>
            <pc:sldMk cId="3654135395" sldId="259"/>
            <ac:picMk id="5" creationId="{7BA60A52-524D-026F-96BE-3E372856FDFC}"/>
          </ac:picMkLst>
        </pc:picChg>
        <pc:picChg chg="add del mod ord">
          <ac:chgData name="Alex Koler" userId="31a9c78d819b61ec" providerId="LiveId" clId="{3DF4E608-76F9-4AD1-AEA9-A7AC93C1FDFB}" dt="2023-04-05T18:38:18.681" v="923" actId="478"/>
          <ac:picMkLst>
            <pc:docMk/>
            <pc:sldMk cId="3654135395" sldId="259"/>
            <ac:picMk id="7" creationId="{320501B0-5799-2470-E440-F97ABA7ED94E}"/>
          </ac:picMkLst>
        </pc:picChg>
        <pc:picChg chg="add mod ord">
          <ac:chgData name="Alex Koler" userId="31a9c78d819b61ec" providerId="LiveId" clId="{3DF4E608-76F9-4AD1-AEA9-A7AC93C1FDFB}" dt="2023-04-06T08:26:24.269" v="6654" actId="1076"/>
          <ac:picMkLst>
            <pc:docMk/>
            <pc:sldMk cId="3654135395" sldId="259"/>
            <ac:picMk id="12" creationId="{5F13662C-9C87-0704-9D6C-AEBB4358EE65}"/>
          </ac:picMkLst>
        </pc:picChg>
        <pc:picChg chg="add del mod ord">
          <ac:chgData name="Alex Koler" userId="31a9c78d819b61ec" providerId="LiveId" clId="{3DF4E608-76F9-4AD1-AEA9-A7AC93C1FDFB}" dt="2023-04-06T08:10:53.848" v="6610" actId="478"/>
          <ac:picMkLst>
            <pc:docMk/>
            <pc:sldMk cId="3654135395" sldId="259"/>
            <ac:picMk id="13" creationId="{FF62D4F5-E920-4F6C-20A3-556CB124F823}"/>
          </ac:picMkLst>
        </pc:picChg>
      </pc:sldChg>
      <pc:sldChg chg="addSp delSp modSp add mod ord setBg setClrOvrMap modNotesTx">
        <pc:chgData name="Alex Koler" userId="31a9c78d819b61ec" providerId="LiveId" clId="{3DF4E608-76F9-4AD1-AEA9-A7AC93C1FDFB}" dt="2023-04-06T09:09:08.556" v="8843"/>
        <pc:sldMkLst>
          <pc:docMk/>
          <pc:sldMk cId="411028420" sldId="260"/>
        </pc:sldMkLst>
        <pc:spChg chg="mod">
          <ac:chgData name="Alex Koler" userId="31a9c78d819b61ec" providerId="LiveId" clId="{3DF4E608-76F9-4AD1-AEA9-A7AC93C1FDFB}" dt="2023-04-05T23:37:48.488" v="5736" actId="26606"/>
          <ac:spMkLst>
            <pc:docMk/>
            <pc:sldMk cId="411028420" sldId="260"/>
            <ac:spMk id="2" creationId="{0C9A0AF4-093F-995D-1A4D-67005F0BFFD9}"/>
          </ac:spMkLst>
        </pc:spChg>
        <pc:spChg chg="del mod ord">
          <ac:chgData name="Alex Koler" userId="31a9c78d819b61ec" providerId="LiveId" clId="{3DF4E608-76F9-4AD1-AEA9-A7AC93C1FDFB}" dt="2023-04-05T19:21:55.350" v="1467" actId="26606"/>
          <ac:spMkLst>
            <pc:docMk/>
            <pc:sldMk cId="411028420" sldId="260"/>
            <ac:spMk id="8" creationId="{1EB4A97D-473C-EC7A-1965-783D8542C83F}"/>
          </ac:spMkLst>
        </pc:spChg>
        <pc:spChg chg="add del">
          <ac:chgData name="Alex Koler" userId="31a9c78d819b61ec" providerId="LiveId" clId="{3DF4E608-76F9-4AD1-AEA9-A7AC93C1FDFB}" dt="2023-04-05T19:22:48.613" v="1478" actId="26606"/>
          <ac:spMkLst>
            <pc:docMk/>
            <pc:sldMk cId="411028420" sldId="260"/>
            <ac:spMk id="11" creationId="{9228552E-C8B1-4A80-8448-0787CE0FC704}"/>
          </ac:spMkLst>
        </pc:spChg>
        <pc:spChg chg="add del">
          <ac:chgData name="Alex Koler" userId="31a9c78d819b61ec" providerId="LiveId" clId="{3DF4E608-76F9-4AD1-AEA9-A7AC93C1FDFB}" dt="2023-04-05T19:22:43.107" v="1475" actId="26606"/>
          <ac:spMkLst>
            <pc:docMk/>
            <pc:sldMk cId="411028420" sldId="260"/>
            <ac:spMk id="15" creationId="{45D37F4E-DDB4-456B-97E0-9937730A039F}"/>
          </ac:spMkLst>
        </pc:spChg>
        <pc:spChg chg="add del">
          <ac:chgData name="Alex Koler" userId="31a9c78d819b61ec" providerId="LiveId" clId="{3DF4E608-76F9-4AD1-AEA9-A7AC93C1FDFB}" dt="2023-04-05T18:50:52.132" v="1423" actId="26606"/>
          <ac:spMkLst>
            <pc:docMk/>
            <pc:sldMk cId="411028420" sldId="260"/>
            <ac:spMk id="16" creationId="{327D73B4-9F5C-4A64-A179-51B9500CB8B5}"/>
          </ac:spMkLst>
        </pc:spChg>
        <pc:spChg chg="add del">
          <ac:chgData name="Alex Koler" userId="31a9c78d819b61ec" providerId="LiveId" clId="{3DF4E608-76F9-4AD1-AEA9-A7AC93C1FDFB}" dt="2023-04-05T19:22:43.107" v="1475" actId="26606"/>
          <ac:spMkLst>
            <pc:docMk/>
            <pc:sldMk cId="411028420" sldId="260"/>
            <ac:spMk id="17" creationId="{B2DD41CD-8F47-4F56-AD12-4E2FF7696987}"/>
          </ac:spMkLst>
        </pc:spChg>
        <pc:spChg chg="add del">
          <ac:chgData name="Alex Koler" userId="31a9c78d819b61ec" providerId="LiveId" clId="{3DF4E608-76F9-4AD1-AEA9-A7AC93C1FDFB}" dt="2023-04-05T18:50:52.132" v="1423" actId="26606"/>
          <ac:spMkLst>
            <pc:docMk/>
            <pc:sldMk cId="411028420" sldId="260"/>
            <ac:spMk id="18" creationId="{C1F06963-6374-4B48-844F-071A9BAAAE02}"/>
          </ac:spMkLst>
        </pc:spChg>
        <pc:spChg chg="add del">
          <ac:chgData name="Alex Koler" userId="31a9c78d819b61ec" providerId="LiveId" clId="{3DF4E608-76F9-4AD1-AEA9-A7AC93C1FDFB}" dt="2023-04-05T19:22:48.603" v="1477" actId="26606"/>
          <ac:spMkLst>
            <pc:docMk/>
            <pc:sldMk cId="411028420" sldId="260"/>
            <ac:spMk id="19" creationId="{79BB35BC-D5C2-4C8B-A22A-A71E6191913B}"/>
          </ac:spMkLst>
        </pc:spChg>
        <pc:spChg chg="add del">
          <ac:chgData name="Alex Koler" userId="31a9c78d819b61ec" providerId="LiveId" clId="{3DF4E608-76F9-4AD1-AEA9-A7AC93C1FDFB}" dt="2023-04-05T18:50:52.132" v="1423" actId="26606"/>
          <ac:spMkLst>
            <pc:docMk/>
            <pc:sldMk cId="411028420" sldId="260"/>
            <ac:spMk id="20" creationId="{6CB927A4-E432-4310-9CD5-E89FF5063179}"/>
          </ac:spMkLst>
        </pc:spChg>
        <pc:spChg chg="add del">
          <ac:chgData name="Alex Koler" userId="31a9c78d819b61ec" providerId="LiveId" clId="{3DF4E608-76F9-4AD1-AEA9-A7AC93C1FDFB}" dt="2023-04-05T23:37:48.488" v="5736" actId="26606"/>
          <ac:spMkLst>
            <pc:docMk/>
            <pc:sldMk cId="411028420" sldId="260"/>
            <ac:spMk id="21" creationId="{45D37F4E-DDB4-456B-97E0-9937730A039F}"/>
          </ac:spMkLst>
        </pc:spChg>
        <pc:spChg chg="add del">
          <ac:chgData name="Alex Koler" userId="31a9c78d819b61ec" providerId="LiveId" clId="{3DF4E608-76F9-4AD1-AEA9-A7AC93C1FDFB}" dt="2023-04-05T18:50:52.132" v="1423" actId="26606"/>
          <ac:spMkLst>
            <pc:docMk/>
            <pc:sldMk cId="411028420" sldId="260"/>
            <ac:spMk id="22" creationId="{1453BF6C-B012-48B7-B4E8-6D7AC7C27D02}"/>
          </ac:spMkLst>
        </pc:spChg>
        <pc:spChg chg="add del">
          <ac:chgData name="Alex Koler" userId="31a9c78d819b61ec" providerId="LiveId" clId="{3DF4E608-76F9-4AD1-AEA9-A7AC93C1FDFB}" dt="2023-04-05T23:37:48.488" v="5736" actId="26606"/>
          <ac:spMkLst>
            <pc:docMk/>
            <pc:sldMk cId="411028420" sldId="260"/>
            <ac:spMk id="23" creationId="{B2DD41CD-8F47-4F56-AD12-4E2FF7696987}"/>
          </ac:spMkLst>
        </pc:spChg>
        <pc:spChg chg="add del">
          <ac:chgData name="Alex Koler" userId="31a9c78d819b61ec" providerId="LiveId" clId="{3DF4E608-76F9-4AD1-AEA9-A7AC93C1FDFB}" dt="2023-04-05T18:50:52.132" v="1423" actId="26606"/>
          <ac:spMkLst>
            <pc:docMk/>
            <pc:sldMk cId="411028420" sldId="260"/>
            <ac:spMk id="24" creationId="{E3020543-B24B-4EC4-8FFC-8DD88EEA91A8}"/>
          </ac:spMkLst>
        </pc:spChg>
        <pc:spChg chg="add del mod">
          <ac:chgData name="Alex Koler" userId="31a9c78d819b61ec" providerId="LiveId" clId="{3DF4E608-76F9-4AD1-AEA9-A7AC93C1FDFB}" dt="2023-04-05T23:39:10.332" v="5748" actId="931"/>
          <ac:spMkLst>
            <pc:docMk/>
            <pc:sldMk cId="411028420" sldId="260"/>
            <ac:spMk id="27" creationId="{DC6EE411-1C0F-32E1-323D-218AA5A084B2}"/>
          </ac:spMkLst>
        </pc:spChg>
        <pc:spChg chg="add del">
          <ac:chgData name="Alex Koler" userId="31a9c78d819b61ec" providerId="LiveId" clId="{3DF4E608-76F9-4AD1-AEA9-A7AC93C1FDFB}" dt="2023-04-05T23:37:12.830" v="5721" actId="26606"/>
          <ac:spMkLst>
            <pc:docMk/>
            <pc:sldMk cId="411028420" sldId="260"/>
            <ac:spMk id="28" creationId="{955A2079-FA98-4876-80F0-72364A7D2EA4}"/>
          </ac:spMkLst>
        </pc:spChg>
        <pc:spChg chg="add del">
          <ac:chgData name="Alex Koler" userId="31a9c78d819b61ec" providerId="LiveId" clId="{3DF4E608-76F9-4AD1-AEA9-A7AC93C1FDFB}" dt="2023-04-05T23:37:14.698" v="5723" actId="26606"/>
          <ac:spMkLst>
            <pc:docMk/>
            <pc:sldMk cId="411028420" sldId="260"/>
            <ac:spMk id="31" creationId="{2659FDB4-FCBE-4A89-B46D-43D4FA54464D}"/>
          </ac:spMkLst>
        </pc:spChg>
        <pc:spChg chg="add del">
          <ac:chgData name="Alex Koler" userId="31a9c78d819b61ec" providerId="LiveId" clId="{3DF4E608-76F9-4AD1-AEA9-A7AC93C1FDFB}" dt="2023-04-05T23:37:14.698" v="5723" actId="26606"/>
          <ac:spMkLst>
            <pc:docMk/>
            <pc:sldMk cId="411028420" sldId="260"/>
            <ac:spMk id="32" creationId="{58BDB0EE-D238-415B-9ED8-62AA6AB2AAD1}"/>
          </ac:spMkLst>
        </pc:spChg>
        <pc:spChg chg="add del">
          <ac:chgData name="Alex Koler" userId="31a9c78d819b61ec" providerId="LiveId" clId="{3DF4E608-76F9-4AD1-AEA9-A7AC93C1FDFB}" dt="2023-04-05T23:37:14.698" v="5723" actId="26606"/>
          <ac:spMkLst>
            <pc:docMk/>
            <pc:sldMk cId="411028420" sldId="260"/>
            <ac:spMk id="34" creationId="{C5B55FC3-961D-4325-82F1-DE92B0D04E03}"/>
          </ac:spMkLst>
        </pc:spChg>
        <pc:spChg chg="add del">
          <ac:chgData name="Alex Koler" userId="31a9c78d819b61ec" providerId="LiveId" clId="{3DF4E608-76F9-4AD1-AEA9-A7AC93C1FDFB}" dt="2023-04-05T23:37:14.698" v="5723" actId="26606"/>
          <ac:spMkLst>
            <pc:docMk/>
            <pc:sldMk cId="411028420" sldId="260"/>
            <ac:spMk id="36" creationId="{4C8AB332-D09E-4F28-943C-DABDD4716A3C}"/>
          </ac:spMkLst>
        </pc:spChg>
        <pc:spChg chg="add mod">
          <ac:chgData name="Alex Koler" userId="31a9c78d819b61ec" providerId="LiveId" clId="{3DF4E608-76F9-4AD1-AEA9-A7AC93C1FDFB}" dt="2023-04-06T00:00:19.686" v="5862" actId="1076"/>
          <ac:spMkLst>
            <pc:docMk/>
            <pc:sldMk cId="411028420" sldId="260"/>
            <ac:spMk id="37" creationId="{AADF84E1-D384-7CE4-BD43-2A8CE9D0FB8C}"/>
          </ac:spMkLst>
        </pc:spChg>
        <pc:spChg chg="add del">
          <ac:chgData name="Alex Koler" userId="31a9c78d819b61ec" providerId="LiveId" clId="{3DF4E608-76F9-4AD1-AEA9-A7AC93C1FDFB}" dt="2023-04-05T23:37:21.359" v="5725" actId="26606"/>
          <ac:spMkLst>
            <pc:docMk/>
            <pc:sldMk cId="411028420" sldId="260"/>
            <ac:spMk id="38" creationId="{6D1A2CED-DA9B-4CCF-8215-CFC65FE71603}"/>
          </ac:spMkLst>
        </pc:spChg>
        <pc:spChg chg="add del">
          <ac:chgData name="Alex Koler" userId="31a9c78d819b61ec" providerId="LiveId" clId="{3DF4E608-76F9-4AD1-AEA9-A7AC93C1FDFB}" dt="2023-04-05T23:37:21.359" v="5725" actId="26606"/>
          <ac:spMkLst>
            <pc:docMk/>
            <pc:sldMk cId="411028420" sldId="260"/>
            <ac:spMk id="39" creationId="{562DFC44-A40C-4573-9230-B3EDB3EC8EEB}"/>
          </ac:spMkLst>
        </pc:spChg>
        <pc:spChg chg="add del">
          <ac:chgData name="Alex Koler" userId="31a9c78d819b61ec" providerId="LiveId" clId="{3DF4E608-76F9-4AD1-AEA9-A7AC93C1FDFB}" dt="2023-04-05T23:37:21.359" v="5725" actId="26606"/>
          <ac:spMkLst>
            <pc:docMk/>
            <pc:sldMk cId="411028420" sldId="260"/>
            <ac:spMk id="40" creationId="{15589D35-CF9F-4DE9-A792-8571A09E9BC9}"/>
          </ac:spMkLst>
        </pc:spChg>
        <pc:spChg chg="add mod">
          <ac:chgData name="Alex Koler" userId="31a9c78d819b61ec" providerId="LiveId" clId="{3DF4E608-76F9-4AD1-AEA9-A7AC93C1FDFB}" dt="2023-04-06T00:01:49.987" v="5915" actId="1076"/>
          <ac:spMkLst>
            <pc:docMk/>
            <pc:sldMk cId="411028420" sldId="260"/>
            <ac:spMk id="41" creationId="{EAC9E27E-BFC2-1365-3F97-A4B4D56FBDC0}"/>
          </ac:spMkLst>
        </pc:spChg>
        <pc:spChg chg="add del">
          <ac:chgData name="Alex Koler" userId="31a9c78d819b61ec" providerId="LiveId" clId="{3DF4E608-76F9-4AD1-AEA9-A7AC93C1FDFB}" dt="2023-04-05T23:37:22.709" v="5727" actId="26606"/>
          <ac:spMkLst>
            <pc:docMk/>
            <pc:sldMk cId="411028420" sldId="260"/>
            <ac:spMk id="42" creationId="{2659FDB4-FCBE-4A89-B46D-43D4FA54464D}"/>
          </ac:spMkLst>
        </pc:spChg>
        <pc:spChg chg="add del">
          <ac:chgData name="Alex Koler" userId="31a9c78d819b61ec" providerId="LiveId" clId="{3DF4E608-76F9-4AD1-AEA9-A7AC93C1FDFB}" dt="2023-04-05T23:37:22.709" v="5727" actId="26606"/>
          <ac:spMkLst>
            <pc:docMk/>
            <pc:sldMk cId="411028420" sldId="260"/>
            <ac:spMk id="44" creationId="{58BDB0EE-D238-415B-9ED8-62AA6AB2AAD1}"/>
          </ac:spMkLst>
        </pc:spChg>
        <pc:spChg chg="add del">
          <ac:chgData name="Alex Koler" userId="31a9c78d819b61ec" providerId="LiveId" clId="{3DF4E608-76F9-4AD1-AEA9-A7AC93C1FDFB}" dt="2023-04-05T23:37:22.709" v="5727" actId="26606"/>
          <ac:spMkLst>
            <pc:docMk/>
            <pc:sldMk cId="411028420" sldId="260"/>
            <ac:spMk id="45" creationId="{C5B55FC3-961D-4325-82F1-DE92B0D04E03}"/>
          </ac:spMkLst>
        </pc:spChg>
        <pc:spChg chg="add del">
          <ac:chgData name="Alex Koler" userId="31a9c78d819b61ec" providerId="LiveId" clId="{3DF4E608-76F9-4AD1-AEA9-A7AC93C1FDFB}" dt="2023-04-05T23:37:22.709" v="5727" actId="26606"/>
          <ac:spMkLst>
            <pc:docMk/>
            <pc:sldMk cId="411028420" sldId="260"/>
            <ac:spMk id="46" creationId="{4C8AB332-D09E-4F28-943C-DABDD4716A3C}"/>
          </ac:spMkLst>
        </pc:spChg>
        <pc:spChg chg="add mod">
          <ac:chgData name="Alex Koler" userId="31a9c78d819b61ec" providerId="LiveId" clId="{3DF4E608-76F9-4AD1-AEA9-A7AC93C1FDFB}" dt="2023-04-06T00:01:57.578" v="5916" actId="1076"/>
          <ac:spMkLst>
            <pc:docMk/>
            <pc:sldMk cId="411028420" sldId="260"/>
            <ac:spMk id="47" creationId="{1CBF21A0-40BF-9587-8BEE-583C5FAD507B}"/>
          </ac:spMkLst>
        </pc:spChg>
        <pc:spChg chg="add del">
          <ac:chgData name="Alex Koler" userId="31a9c78d819b61ec" providerId="LiveId" clId="{3DF4E608-76F9-4AD1-AEA9-A7AC93C1FDFB}" dt="2023-04-05T23:37:48.488" v="5736" actId="26606"/>
          <ac:spMkLst>
            <pc:docMk/>
            <pc:sldMk cId="411028420" sldId="260"/>
            <ac:spMk id="48" creationId="{955A2079-FA98-4876-80F0-72364A7D2EA4}"/>
          </ac:spMkLst>
        </pc:spChg>
        <pc:graphicFrameChg chg="add del mod">
          <ac:chgData name="Alex Koler" userId="31a9c78d819b61ec" providerId="LiveId" clId="{3DF4E608-76F9-4AD1-AEA9-A7AC93C1FDFB}" dt="2023-04-05T23:37:59.710" v="5741" actId="478"/>
          <ac:graphicFrameMkLst>
            <pc:docMk/>
            <pc:sldMk cId="411028420" sldId="260"/>
            <ac:graphicFrameMk id="7" creationId="{6CED0ACE-3164-8ABE-06E5-78BB9FE0A55B}"/>
          </ac:graphicFrameMkLst>
        </pc:graphicFrameChg>
        <pc:graphicFrameChg chg="add mod">
          <ac:chgData name="Alex Koler" userId="31a9c78d819b61ec" providerId="LiveId" clId="{3DF4E608-76F9-4AD1-AEA9-A7AC93C1FDFB}" dt="2023-04-05T23:34:35.509" v="5694"/>
          <ac:graphicFrameMkLst>
            <pc:docMk/>
            <pc:sldMk cId="411028420" sldId="260"/>
            <ac:graphicFrameMk id="9" creationId="{45DC274F-6269-7C81-07BC-690F57C7846A}"/>
          </ac:graphicFrameMkLst>
        </pc:graphicFrameChg>
        <pc:graphicFrameChg chg="add mod">
          <ac:chgData name="Alex Koler" userId="31a9c78d819b61ec" providerId="LiveId" clId="{3DF4E608-76F9-4AD1-AEA9-A7AC93C1FDFB}" dt="2023-04-05T23:34:42.378" v="5696"/>
          <ac:graphicFrameMkLst>
            <pc:docMk/>
            <pc:sldMk cId="411028420" sldId="260"/>
            <ac:graphicFrameMk id="10" creationId="{05C4F1CA-5D41-34EB-5640-FE964CDC6EE0}"/>
          </ac:graphicFrameMkLst>
        </pc:graphicFrameChg>
        <pc:graphicFrameChg chg="add del mod ord modGraphic">
          <ac:chgData name="Alex Koler" userId="31a9c78d819b61ec" providerId="LiveId" clId="{3DF4E608-76F9-4AD1-AEA9-A7AC93C1FDFB}" dt="2023-04-05T23:38:54.284" v="5747" actId="478"/>
          <ac:graphicFrameMkLst>
            <pc:docMk/>
            <pc:sldMk cId="411028420" sldId="260"/>
            <ac:graphicFrameMk id="13" creationId="{DC5DE86A-28CA-03AF-2EE8-6BD6EB288F0E}"/>
          </ac:graphicFrameMkLst>
        </pc:graphicFrameChg>
        <pc:picChg chg="del">
          <ac:chgData name="Alex Koler" userId="31a9c78d819b61ec" providerId="LiveId" clId="{3DF4E608-76F9-4AD1-AEA9-A7AC93C1FDFB}" dt="2023-04-05T18:48:51.259" v="1418" actId="478"/>
          <ac:picMkLst>
            <pc:docMk/>
            <pc:sldMk cId="411028420" sldId="260"/>
            <ac:picMk id="4" creationId="{CCF26349-23FA-978A-232C-FF34ABBB169C}"/>
          </ac:picMkLst>
        </pc:picChg>
        <pc:picChg chg="add del mod">
          <ac:chgData name="Alex Koler" userId="31a9c78d819b61ec" providerId="LiveId" clId="{3DF4E608-76F9-4AD1-AEA9-A7AC93C1FDFB}" dt="2023-04-05T19:38:07.858" v="1682" actId="478"/>
          <ac:picMkLst>
            <pc:docMk/>
            <pc:sldMk cId="411028420" sldId="260"/>
            <ac:picMk id="6" creationId="{7994CB69-46F5-F3AB-342A-14C7362F9E7A}"/>
          </ac:picMkLst>
        </pc:picChg>
        <pc:picChg chg="add mod">
          <ac:chgData name="Alex Koler" userId="31a9c78d819b61ec" providerId="LiveId" clId="{3DF4E608-76F9-4AD1-AEA9-A7AC93C1FDFB}" dt="2023-04-06T00:01:44.878" v="5914" actId="1076"/>
          <ac:picMkLst>
            <pc:docMk/>
            <pc:sldMk cId="411028420" sldId="260"/>
            <ac:picMk id="14" creationId="{5905AA72-B9D1-C979-D12F-22297DE7881B}"/>
          </ac:picMkLst>
        </pc:picChg>
        <pc:picChg chg="add mod">
          <ac:chgData name="Alex Koler" userId="31a9c78d819b61ec" providerId="LiveId" clId="{3DF4E608-76F9-4AD1-AEA9-A7AC93C1FDFB}" dt="2023-04-06T00:00:08.496" v="5860" actId="1076"/>
          <ac:picMkLst>
            <pc:docMk/>
            <pc:sldMk cId="411028420" sldId="260"/>
            <ac:picMk id="33" creationId="{B2041A66-B966-C27F-2267-76A8CBF20C45}"/>
          </ac:picMkLst>
        </pc:picChg>
        <pc:picChg chg="add mod">
          <ac:chgData name="Alex Koler" userId="31a9c78d819b61ec" providerId="LiveId" clId="{3DF4E608-76F9-4AD1-AEA9-A7AC93C1FDFB}" dt="2023-04-06T00:00:59.847" v="5894" actId="1076"/>
          <ac:picMkLst>
            <pc:docMk/>
            <pc:sldMk cId="411028420" sldId="260"/>
            <ac:picMk id="35" creationId="{58872412-0C1D-BFC5-8DC8-80DEB3F8AAAD}"/>
          </ac:picMkLst>
        </pc:picChg>
        <pc:cxnChg chg="add del">
          <ac:chgData name="Alex Koler" userId="31a9c78d819b61ec" providerId="LiveId" clId="{3DF4E608-76F9-4AD1-AEA9-A7AC93C1FDFB}" dt="2023-04-05T18:50:52.132" v="1423" actId="26606"/>
          <ac:cxnSpMkLst>
            <pc:docMk/>
            <pc:sldMk cId="411028420" sldId="260"/>
            <ac:cxnSpMk id="26" creationId="{C49DA8F6-BCC1-4447-B54C-57856834B94B}"/>
          </ac:cxnSpMkLst>
        </pc:cxnChg>
        <pc:cxnChg chg="add del">
          <ac:chgData name="Alex Koler" userId="31a9c78d819b61ec" providerId="LiveId" clId="{3DF4E608-76F9-4AD1-AEA9-A7AC93C1FDFB}" dt="2023-04-05T23:37:14.698" v="5723" actId="26606"/>
          <ac:cxnSpMkLst>
            <pc:docMk/>
            <pc:sldMk cId="411028420" sldId="260"/>
            <ac:cxnSpMk id="30" creationId="{C8F51B3F-8331-4E4A-AE96-D47B1006EEAD}"/>
          </ac:cxnSpMkLst>
        </pc:cxnChg>
        <pc:cxnChg chg="add del">
          <ac:chgData name="Alex Koler" userId="31a9c78d819b61ec" providerId="LiveId" clId="{3DF4E608-76F9-4AD1-AEA9-A7AC93C1FDFB}" dt="2023-04-05T23:37:22.709" v="5727" actId="26606"/>
          <ac:cxnSpMkLst>
            <pc:docMk/>
            <pc:sldMk cId="411028420" sldId="260"/>
            <ac:cxnSpMk id="43" creationId="{C8F51B3F-8331-4E4A-AE96-D47B1006EEAD}"/>
          </ac:cxnSpMkLst>
        </pc:cxnChg>
      </pc:sldChg>
      <pc:sldChg chg="modSp add mod modNotesTx">
        <pc:chgData name="Alex Koler" userId="31a9c78d819b61ec" providerId="LiveId" clId="{3DF4E608-76F9-4AD1-AEA9-A7AC93C1FDFB}" dt="2023-04-05T20:29:47.080" v="3688" actId="20577"/>
        <pc:sldMkLst>
          <pc:docMk/>
          <pc:sldMk cId="2346382582" sldId="261"/>
        </pc:sldMkLst>
        <pc:spChg chg="mod">
          <ac:chgData name="Alex Koler" userId="31a9c78d819b61ec" providerId="LiveId" clId="{3DF4E608-76F9-4AD1-AEA9-A7AC93C1FDFB}" dt="2023-04-05T11:49:21.024" v="27" actId="20577"/>
          <ac:spMkLst>
            <pc:docMk/>
            <pc:sldMk cId="2346382582" sldId="261"/>
            <ac:spMk id="2" creationId="{0C9A0AF4-093F-995D-1A4D-67005F0BFFD9}"/>
          </ac:spMkLst>
        </pc:spChg>
        <pc:spChg chg="mod">
          <ac:chgData name="Alex Koler" userId="31a9c78d819b61ec" providerId="LiveId" clId="{3DF4E608-76F9-4AD1-AEA9-A7AC93C1FDFB}" dt="2023-04-05T15:13:47.873" v="251" actId="20577"/>
          <ac:spMkLst>
            <pc:docMk/>
            <pc:sldMk cId="2346382582" sldId="261"/>
            <ac:spMk id="8" creationId="{1EB4A97D-473C-EC7A-1965-783D8542C83F}"/>
          </ac:spMkLst>
        </pc:spChg>
      </pc:sldChg>
      <pc:sldChg chg="modSp add mod modNotesTx">
        <pc:chgData name="Alex Koler" userId="31a9c78d819b61ec" providerId="LiveId" clId="{3DF4E608-76F9-4AD1-AEA9-A7AC93C1FDFB}" dt="2023-04-05T20:42:48.248" v="4039" actId="20577"/>
        <pc:sldMkLst>
          <pc:docMk/>
          <pc:sldMk cId="3410476764" sldId="262"/>
        </pc:sldMkLst>
        <pc:spChg chg="mod">
          <ac:chgData name="Alex Koler" userId="31a9c78d819b61ec" providerId="LiveId" clId="{3DF4E608-76F9-4AD1-AEA9-A7AC93C1FDFB}" dt="2023-04-05T11:49:30.941" v="36" actId="20577"/>
          <ac:spMkLst>
            <pc:docMk/>
            <pc:sldMk cId="3410476764" sldId="262"/>
            <ac:spMk id="2" creationId="{0C9A0AF4-093F-995D-1A4D-67005F0BFFD9}"/>
          </ac:spMkLst>
        </pc:spChg>
        <pc:spChg chg="mod">
          <ac:chgData name="Alex Koler" userId="31a9c78d819b61ec" providerId="LiveId" clId="{3DF4E608-76F9-4AD1-AEA9-A7AC93C1FDFB}" dt="2023-04-05T20:36:35.969" v="3710" actId="20577"/>
          <ac:spMkLst>
            <pc:docMk/>
            <pc:sldMk cId="3410476764" sldId="262"/>
            <ac:spMk id="8" creationId="{1EB4A97D-473C-EC7A-1965-783D8542C83F}"/>
          </ac:spMkLst>
        </pc:spChg>
        <pc:picChg chg="mod">
          <ac:chgData name="Alex Koler" userId="31a9c78d819b61ec" providerId="LiveId" clId="{3DF4E608-76F9-4AD1-AEA9-A7AC93C1FDFB}" dt="2023-04-05T15:27:36.638" v="296" actId="1076"/>
          <ac:picMkLst>
            <pc:docMk/>
            <pc:sldMk cId="3410476764" sldId="262"/>
            <ac:picMk id="4" creationId="{CCF26349-23FA-978A-232C-FF34ABBB169C}"/>
          </ac:picMkLst>
        </pc:picChg>
      </pc:sldChg>
      <pc:sldChg chg="addSp delSp modSp add del mod ord setBg setClrOvrMap modNotesTx">
        <pc:chgData name="Alex Koler" userId="31a9c78d819b61ec" providerId="LiveId" clId="{3DF4E608-76F9-4AD1-AEA9-A7AC93C1FDFB}" dt="2023-04-06T09:19:31.875" v="9196" actId="2696"/>
        <pc:sldMkLst>
          <pc:docMk/>
          <pc:sldMk cId="3178554359" sldId="263"/>
        </pc:sldMkLst>
        <pc:spChg chg="mod">
          <ac:chgData name="Alex Koler" userId="31a9c78d819b61ec" providerId="LiveId" clId="{3DF4E608-76F9-4AD1-AEA9-A7AC93C1FDFB}" dt="2023-04-05T23:19:53.262" v="5635" actId="1076"/>
          <ac:spMkLst>
            <pc:docMk/>
            <pc:sldMk cId="3178554359" sldId="263"/>
            <ac:spMk id="2" creationId="{0C9A0AF4-093F-995D-1A4D-67005F0BFFD9}"/>
          </ac:spMkLst>
        </pc:spChg>
        <pc:spChg chg="add del mod ord">
          <ac:chgData name="Alex Koler" userId="31a9c78d819b61ec" providerId="LiveId" clId="{3DF4E608-76F9-4AD1-AEA9-A7AC93C1FDFB}" dt="2023-04-05T23:17:43.225" v="5615" actId="26606"/>
          <ac:spMkLst>
            <pc:docMk/>
            <pc:sldMk cId="3178554359" sldId="263"/>
            <ac:spMk id="8" creationId="{1EB4A97D-473C-EC7A-1965-783D8542C83F}"/>
          </ac:spMkLst>
        </pc:spChg>
        <pc:spChg chg="add del">
          <ac:chgData name="Alex Koler" userId="31a9c78d819b61ec" providerId="LiveId" clId="{3DF4E608-76F9-4AD1-AEA9-A7AC93C1FDFB}" dt="2023-04-05T22:24:04.960" v="5583" actId="26606"/>
          <ac:spMkLst>
            <pc:docMk/>
            <pc:sldMk cId="3178554359" sldId="263"/>
            <ac:spMk id="11" creationId="{9228552E-C8B1-4A80-8448-0787CE0FC704}"/>
          </ac:spMkLst>
        </pc:spChg>
        <pc:spChg chg="add del">
          <ac:chgData name="Alex Koler" userId="31a9c78d819b61ec" providerId="LiveId" clId="{3DF4E608-76F9-4AD1-AEA9-A7AC93C1FDFB}" dt="2023-04-05T22:24:01.491" v="5580" actId="26606"/>
          <ac:spMkLst>
            <pc:docMk/>
            <pc:sldMk cId="3178554359" sldId="263"/>
            <ac:spMk id="16" creationId="{7B831B6F-405A-4B47-B9BB-5CA88F285844}"/>
          </ac:spMkLst>
        </pc:spChg>
        <pc:spChg chg="add del">
          <ac:chgData name="Alex Koler" userId="31a9c78d819b61ec" providerId="LiveId" clId="{3DF4E608-76F9-4AD1-AEA9-A7AC93C1FDFB}" dt="2023-04-05T22:24:01.491" v="5580" actId="26606"/>
          <ac:spMkLst>
            <pc:docMk/>
            <pc:sldMk cId="3178554359" sldId="263"/>
            <ac:spMk id="18" creationId="{15109354-9C5D-4F8C-B0E6-D1043C7BF20A}"/>
          </ac:spMkLst>
        </pc:spChg>
        <pc:spChg chg="add del">
          <ac:chgData name="Alex Koler" userId="31a9c78d819b61ec" providerId="LiveId" clId="{3DF4E608-76F9-4AD1-AEA9-A7AC93C1FDFB}" dt="2023-04-05T22:24:01.491" v="5580" actId="26606"/>
          <ac:spMkLst>
            <pc:docMk/>
            <pc:sldMk cId="3178554359" sldId="263"/>
            <ac:spMk id="20" creationId="{49B530FE-A87D-41A0-A920-ADC6539EAA44}"/>
          </ac:spMkLst>
        </pc:spChg>
        <pc:spChg chg="add del">
          <ac:chgData name="Alex Koler" userId="31a9c78d819b61ec" providerId="LiveId" clId="{3DF4E608-76F9-4AD1-AEA9-A7AC93C1FDFB}" dt="2023-04-05T22:24:04.960" v="5582" actId="26606"/>
          <ac:spMkLst>
            <pc:docMk/>
            <pc:sldMk cId="3178554359" sldId="263"/>
            <ac:spMk id="22" creationId="{1F9FDF39-7A42-411B-85F1-9DE812C7A75B}"/>
          </ac:spMkLst>
        </pc:spChg>
        <pc:spChg chg="add del">
          <ac:chgData name="Alex Koler" userId="31a9c78d819b61ec" providerId="LiveId" clId="{3DF4E608-76F9-4AD1-AEA9-A7AC93C1FDFB}" dt="2023-04-05T22:24:04.960" v="5582" actId="26606"/>
          <ac:spMkLst>
            <pc:docMk/>
            <pc:sldMk cId="3178554359" sldId="263"/>
            <ac:spMk id="23" creationId="{F944E337-3E5D-4A1F-A5A1-2057F25B8A7B}"/>
          </ac:spMkLst>
        </pc:spChg>
        <pc:spChg chg="add del">
          <ac:chgData name="Alex Koler" userId="31a9c78d819b61ec" providerId="LiveId" clId="{3DF4E608-76F9-4AD1-AEA9-A7AC93C1FDFB}" dt="2023-04-05T22:24:04.960" v="5582" actId="26606"/>
          <ac:spMkLst>
            <pc:docMk/>
            <pc:sldMk cId="3178554359" sldId="263"/>
            <ac:spMk id="24" creationId="{4B24796A-C1F6-4B21-B963-70E55A144F0A}"/>
          </ac:spMkLst>
        </pc:spChg>
        <pc:spChg chg="add del">
          <ac:chgData name="Alex Koler" userId="31a9c78d819b61ec" providerId="LiveId" clId="{3DF4E608-76F9-4AD1-AEA9-A7AC93C1FDFB}" dt="2023-04-05T22:24:04.960" v="5582" actId="26606"/>
          <ac:spMkLst>
            <pc:docMk/>
            <pc:sldMk cId="3178554359" sldId="263"/>
            <ac:spMk id="25" creationId="{8101159E-D455-456F-8FE1-396AB1590C2F}"/>
          </ac:spMkLst>
        </pc:spChg>
        <pc:spChg chg="add del">
          <ac:chgData name="Alex Koler" userId="31a9c78d819b61ec" providerId="LiveId" clId="{3DF4E608-76F9-4AD1-AEA9-A7AC93C1FDFB}" dt="2023-04-05T23:16:54.472" v="5593" actId="26606"/>
          <ac:spMkLst>
            <pc:docMk/>
            <pc:sldMk cId="3178554359" sldId="263"/>
            <ac:spMk id="27" creationId="{7B831B6F-405A-4B47-B9BB-5CA88F285844}"/>
          </ac:spMkLst>
        </pc:spChg>
        <pc:spChg chg="add del">
          <ac:chgData name="Alex Koler" userId="31a9c78d819b61ec" providerId="LiveId" clId="{3DF4E608-76F9-4AD1-AEA9-A7AC93C1FDFB}" dt="2023-04-05T23:16:54.472" v="5593" actId="26606"/>
          <ac:spMkLst>
            <pc:docMk/>
            <pc:sldMk cId="3178554359" sldId="263"/>
            <ac:spMk id="28" creationId="{15109354-9C5D-4F8C-B0E6-D1043C7BF20A}"/>
          </ac:spMkLst>
        </pc:spChg>
        <pc:spChg chg="add del">
          <ac:chgData name="Alex Koler" userId="31a9c78d819b61ec" providerId="LiveId" clId="{3DF4E608-76F9-4AD1-AEA9-A7AC93C1FDFB}" dt="2023-04-05T23:16:54.472" v="5593" actId="26606"/>
          <ac:spMkLst>
            <pc:docMk/>
            <pc:sldMk cId="3178554359" sldId="263"/>
            <ac:spMk id="29" creationId="{49B530FE-A87D-41A0-A920-ADC6539EAA44}"/>
          </ac:spMkLst>
        </pc:spChg>
        <pc:spChg chg="add del">
          <ac:chgData name="Alex Koler" userId="31a9c78d819b61ec" providerId="LiveId" clId="{3DF4E608-76F9-4AD1-AEA9-A7AC93C1FDFB}" dt="2023-04-05T23:17:43.225" v="5615" actId="26606"/>
          <ac:spMkLst>
            <pc:docMk/>
            <pc:sldMk cId="3178554359" sldId="263"/>
            <ac:spMk id="34" creationId="{90D01200-0224-43C5-AB38-FB4D16B73FB7}"/>
          </ac:spMkLst>
        </pc:spChg>
        <pc:spChg chg="add del">
          <ac:chgData name="Alex Koler" userId="31a9c78d819b61ec" providerId="LiveId" clId="{3DF4E608-76F9-4AD1-AEA9-A7AC93C1FDFB}" dt="2023-04-05T23:17:43.225" v="5615" actId="26606"/>
          <ac:spMkLst>
            <pc:docMk/>
            <pc:sldMk cId="3178554359" sldId="263"/>
            <ac:spMk id="36" creationId="{728A44A4-A002-4A88-9FC9-1D0566C97A47}"/>
          </ac:spMkLst>
        </pc:spChg>
        <pc:spChg chg="add del">
          <ac:chgData name="Alex Koler" userId="31a9c78d819b61ec" providerId="LiveId" clId="{3DF4E608-76F9-4AD1-AEA9-A7AC93C1FDFB}" dt="2023-04-05T23:17:43.225" v="5615" actId="26606"/>
          <ac:spMkLst>
            <pc:docMk/>
            <pc:sldMk cId="3178554359" sldId="263"/>
            <ac:spMk id="38" creationId="{3E7D5C7B-DD16-401B-85CE-4AAA2A4F5136}"/>
          </ac:spMkLst>
        </pc:spChg>
        <pc:spChg chg="add del">
          <ac:chgData name="Alex Koler" userId="31a9c78d819b61ec" providerId="LiveId" clId="{3DF4E608-76F9-4AD1-AEA9-A7AC93C1FDFB}" dt="2023-04-05T23:17:23.206" v="5608" actId="26606"/>
          <ac:spMkLst>
            <pc:docMk/>
            <pc:sldMk cId="3178554359" sldId="263"/>
            <ac:spMk id="43" creationId="{389575E1-3389-451A-A5F7-27854C25C599}"/>
          </ac:spMkLst>
        </pc:spChg>
        <pc:spChg chg="add del">
          <ac:chgData name="Alex Koler" userId="31a9c78d819b61ec" providerId="LiveId" clId="{3DF4E608-76F9-4AD1-AEA9-A7AC93C1FDFB}" dt="2023-04-05T23:17:10.643" v="5596" actId="26606"/>
          <ac:spMkLst>
            <pc:docMk/>
            <pc:sldMk cId="3178554359" sldId="263"/>
            <ac:spMk id="44" creationId="{2C61293E-6EBE-43EF-A52C-9BEBFD7679D4}"/>
          </ac:spMkLst>
        </pc:spChg>
        <pc:spChg chg="add del">
          <ac:chgData name="Alex Koler" userId="31a9c78d819b61ec" providerId="LiveId" clId="{3DF4E608-76F9-4AD1-AEA9-A7AC93C1FDFB}" dt="2023-04-05T23:17:23.206" v="5608" actId="26606"/>
          <ac:spMkLst>
            <pc:docMk/>
            <pc:sldMk cId="3178554359" sldId="263"/>
            <ac:spMk id="45" creationId="{A53CCC5C-D88E-40FB-B30B-23DCDBD01D37}"/>
          </ac:spMkLst>
        </pc:spChg>
        <pc:spChg chg="add del">
          <ac:chgData name="Alex Koler" userId="31a9c78d819b61ec" providerId="LiveId" clId="{3DF4E608-76F9-4AD1-AEA9-A7AC93C1FDFB}" dt="2023-04-05T23:17:10.643" v="5596" actId="26606"/>
          <ac:spMkLst>
            <pc:docMk/>
            <pc:sldMk cId="3178554359" sldId="263"/>
            <ac:spMk id="46" creationId="{21540236-BFD5-4A9D-8840-4703E7F76825}"/>
          </ac:spMkLst>
        </pc:spChg>
        <pc:spChg chg="add del">
          <ac:chgData name="Alex Koler" userId="31a9c78d819b61ec" providerId="LiveId" clId="{3DF4E608-76F9-4AD1-AEA9-A7AC93C1FDFB}" dt="2023-04-05T23:17:23.206" v="5608" actId="26606"/>
          <ac:spMkLst>
            <pc:docMk/>
            <pc:sldMk cId="3178554359" sldId="263"/>
            <ac:spMk id="47" creationId="{081E4A58-353D-44AE-B2FC-2A74E2E400F7}"/>
          </ac:spMkLst>
        </pc:spChg>
        <pc:spChg chg="add del">
          <ac:chgData name="Alex Koler" userId="31a9c78d819b61ec" providerId="LiveId" clId="{3DF4E608-76F9-4AD1-AEA9-A7AC93C1FDFB}" dt="2023-04-05T23:17:13.752" v="5598" actId="26606"/>
          <ac:spMkLst>
            <pc:docMk/>
            <pc:sldMk cId="3178554359" sldId="263"/>
            <ac:spMk id="48" creationId="{15589D35-CF9F-4DE9-A792-8571A09E9BC9}"/>
          </ac:spMkLst>
        </pc:spChg>
        <pc:spChg chg="add del">
          <ac:chgData name="Alex Koler" userId="31a9c78d819b61ec" providerId="LiveId" clId="{3DF4E608-76F9-4AD1-AEA9-A7AC93C1FDFB}" dt="2023-04-05T23:17:13.752" v="5598" actId="26606"/>
          <ac:spMkLst>
            <pc:docMk/>
            <pc:sldMk cId="3178554359" sldId="263"/>
            <ac:spMk id="49" creationId="{6D1A2CED-DA9B-4CCF-8215-CFC65FE71603}"/>
          </ac:spMkLst>
        </pc:spChg>
        <pc:spChg chg="add del">
          <ac:chgData name="Alex Koler" userId="31a9c78d819b61ec" providerId="LiveId" clId="{3DF4E608-76F9-4AD1-AEA9-A7AC93C1FDFB}" dt="2023-04-05T23:17:13.752" v="5598" actId="26606"/>
          <ac:spMkLst>
            <pc:docMk/>
            <pc:sldMk cId="3178554359" sldId="263"/>
            <ac:spMk id="50" creationId="{562DFC44-A40C-4573-9230-B3EDB3EC8EEB}"/>
          </ac:spMkLst>
        </pc:spChg>
        <pc:spChg chg="add del">
          <ac:chgData name="Alex Koler" userId="31a9c78d819b61ec" providerId="LiveId" clId="{3DF4E608-76F9-4AD1-AEA9-A7AC93C1FDFB}" dt="2023-04-05T23:17:14.851" v="5600" actId="26606"/>
          <ac:spMkLst>
            <pc:docMk/>
            <pc:sldMk cId="3178554359" sldId="263"/>
            <ac:spMk id="53" creationId="{2C61293E-6EBE-43EF-A52C-9BEBFD7679D4}"/>
          </ac:spMkLst>
        </pc:spChg>
        <pc:spChg chg="add del">
          <ac:chgData name="Alex Koler" userId="31a9c78d819b61ec" providerId="LiveId" clId="{3DF4E608-76F9-4AD1-AEA9-A7AC93C1FDFB}" dt="2023-04-05T23:17:14.851" v="5600" actId="26606"/>
          <ac:spMkLst>
            <pc:docMk/>
            <pc:sldMk cId="3178554359" sldId="263"/>
            <ac:spMk id="55" creationId="{21540236-BFD5-4A9D-8840-4703E7F76825}"/>
          </ac:spMkLst>
        </pc:spChg>
        <pc:spChg chg="add del">
          <ac:chgData name="Alex Koler" userId="31a9c78d819b61ec" providerId="LiveId" clId="{3DF4E608-76F9-4AD1-AEA9-A7AC93C1FDFB}" dt="2023-04-05T23:17:14.851" v="5600" actId="26606"/>
          <ac:spMkLst>
            <pc:docMk/>
            <pc:sldMk cId="3178554359" sldId="263"/>
            <ac:spMk id="56" creationId="{1EB4A97D-473C-EC7A-1965-783D8542C83F}"/>
          </ac:spMkLst>
        </pc:spChg>
        <pc:spChg chg="add del">
          <ac:chgData name="Alex Koler" userId="31a9c78d819b61ec" providerId="LiveId" clId="{3DF4E608-76F9-4AD1-AEA9-A7AC93C1FDFB}" dt="2023-04-05T23:17:34.271" v="5610" actId="26606"/>
          <ac:spMkLst>
            <pc:docMk/>
            <pc:sldMk cId="3178554359" sldId="263"/>
            <ac:spMk id="57" creationId="{6691AC69-A76E-4DAB-B565-468B6B87ACF3}"/>
          </ac:spMkLst>
        </pc:spChg>
        <pc:spChg chg="add del">
          <ac:chgData name="Alex Koler" userId="31a9c78d819b61ec" providerId="LiveId" clId="{3DF4E608-76F9-4AD1-AEA9-A7AC93C1FDFB}" dt="2023-04-05T23:17:16.673" v="5602" actId="26606"/>
          <ac:spMkLst>
            <pc:docMk/>
            <pc:sldMk cId="3178554359" sldId="263"/>
            <ac:spMk id="59" creationId="{1BF4DD63-CE83-4A2A-994E-8598C22E6FCF}"/>
          </ac:spMkLst>
        </pc:spChg>
        <pc:spChg chg="add del">
          <ac:chgData name="Alex Koler" userId="31a9c78d819b61ec" providerId="LiveId" clId="{3DF4E608-76F9-4AD1-AEA9-A7AC93C1FDFB}" dt="2023-04-05T23:17:16.673" v="5602" actId="26606"/>
          <ac:spMkLst>
            <pc:docMk/>
            <pc:sldMk cId="3178554359" sldId="263"/>
            <ac:spMk id="60" creationId="{1EB4A97D-473C-EC7A-1965-783D8542C83F}"/>
          </ac:spMkLst>
        </pc:spChg>
        <pc:spChg chg="add del">
          <ac:chgData name="Alex Koler" userId="31a9c78d819b61ec" providerId="LiveId" clId="{3DF4E608-76F9-4AD1-AEA9-A7AC93C1FDFB}" dt="2023-04-05T23:17:16.673" v="5602" actId="26606"/>
          <ac:spMkLst>
            <pc:docMk/>
            <pc:sldMk cId="3178554359" sldId="263"/>
            <ac:spMk id="61" creationId="{127393A7-D6DA-410B-8699-AA56B57BF7BA}"/>
          </ac:spMkLst>
        </pc:spChg>
        <pc:spChg chg="add del">
          <ac:chgData name="Alex Koler" userId="31a9c78d819b61ec" providerId="LiveId" clId="{3DF4E608-76F9-4AD1-AEA9-A7AC93C1FDFB}" dt="2023-04-05T23:17:16.673" v="5602" actId="26606"/>
          <ac:spMkLst>
            <pc:docMk/>
            <pc:sldMk cId="3178554359" sldId="263"/>
            <ac:spMk id="62" creationId="{8EC44C88-69E3-42EE-86E8-9B45F712B769}"/>
          </ac:spMkLst>
        </pc:spChg>
        <pc:spChg chg="add del">
          <ac:chgData name="Alex Koler" userId="31a9c78d819b61ec" providerId="LiveId" clId="{3DF4E608-76F9-4AD1-AEA9-A7AC93C1FDFB}" dt="2023-04-05T23:17:18.227" v="5604" actId="26606"/>
          <ac:spMkLst>
            <pc:docMk/>
            <pc:sldMk cId="3178554359" sldId="263"/>
            <ac:spMk id="64" creationId="{2C61293E-6EBE-43EF-A52C-9BEBFD7679D4}"/>
          </ac:spMkLst>
        </pc:spChg>
        <pc:spChg chg="add del">
          <ac:chgData name="Alex Koler" userId="31a9c78d819b61ec" providerId="LiveId" clId="{3DF4E608-76F9-4AD1-AEA9-A7AC93C1FDFB}" dt="2023-04-05T23:17:18.227" v="5604" actId="26606"/>
          <ac:spMkLst>
            <pc:docMk/>
            <pc:sldMk cId="3178554359" sldId="263"/>
            <ac:spMk id="66" creationId="{21540236-BFD5-4A9D-8840-4703E7F76825}"/>
          </ac:spMkLst>
        </pc:spChg>
        <pc:spChg chg="add del">
          <ac:chgData name="Alex Koler" userId="31a9c78d819b61ec" providerId="LiveId" clId="{3DF4E608-76F9-4AD1-AEA9-A7AC93C1FDFB}" dt="2023-04-05T23:17:18.227" v="5604" actId="26606"/>
          <ac:spMkLst>
            <pc:docMk/>
            <pc:sldMk cId="3178554359" sldId="263"/>
            <ac:spMk id="67" creationId="{1EB4A97D-473C-EC7A-1965-783D8542C83F}"/>
          </ac:spMkLst>
        </pc:spChg>
        <pc:spChg chg="add del">
          <ac:chgData name="Alex Koler" userId="31a9c78d819b61ec" providerId="LiveId" clId="{3DF4E608-76F9-4AD1-AEA9-A7AC93C1FDFB}" dt="2023-04-05T23:17:20.868" v="5606" actId="26606"/>
          <ac:spMkLst>
            <pc:docMk/>
            <pc:sldMk cId="3178554359" sldId="263"/>
            <ac:spMk id="69" creationId="{6D1A2CED-DA9B-4CCF-8215-CFC65FE71603}"/>
          </ac:spMkLst>
        </pc:spChg>
        <pc:spChg chg="add del">
          <ac:chgData name="Alex Koler" userId="31a9c78d819b61ec" providerId="LiveId" clId="{3DF4E608-76F9-4AD1-AEA9-A7AC93C1FDFB}" dt="2023-04-05T23:17:20.868" v="5606" actId="26606"/>
          <ac:spMkLst>
            <pc:docMk/>
            <pc:sldMk cId="3178554359" sldId="263"/>
            <ac:spMk id="70" creationId="{562DFC44-A40C-4573-9230-B3EDB3EC8EEB}"/>
          </ac:spMkLst>
        </pc:spChg>
        <pc:spChg chg="add del">
          <ac:chgData name="Alex Koler" userId="31a9c78d819b61ec" providerId="LiveId" clId="{3DF4E608-76F9-4AD1-AEA9-A7AC93C1FDFB}" dt="2023-04-05T23:17:20.868" v="5606" actId="26606"/>
          <ac:spMkLst>
            <pc:docMk/>
            <pc:sldMk cId="3178554359" sldId="263"/>
            <ac:spMk id="71" creationId="{15589D35-CF9F-4DE9-A792-8571A09E9BC9}"/>
          </ac:spMkLst>
        </pc:spChg>
        <pc:spChg chg="add del">
          <ac:chgData name="Alex Koler" userId="31a9c78d819b61ec" providerId="LiveId" clId="{3DF4E608-76F9-4AD1-AEA9-A7AC93C1FDFB}" dt="2023-04-05T23:17:23.206" v="5608" actId="26606"/>
          <ac:spMkLst>
            <pc:docMk/>
            <pc:sldMk cId="3178554359" sldId="263"/>
            <ac:spMk id="74" creationId="{1EB4A97D-473C-EC7A-1965-783D8542C83F}"/>
          </ac:spMkLst>
        </pc:spChg>
        <pc:spChg chg="add del">
          <ac:chgData name="Alex Koler" userId="31a9c78d819b61ec" providerId="LiveId" clId="{3DF4E608-76F9-4AD1-AEA9-A7AC93C1FDFB}" dt="2023-04-05T23:17:34.271" v="5610" actId="26606"/>
          <ac:spMkLst>
            <pc:docMk/>
            <pc:sldMk cId="3178554359" sldId="263"/>
            <ac:spMk id="76" creationId="{1709F1D5-B0F1-4714-A239-E5B61C161915}"/>
          </ac:spMkLst>
        </pc:spChg>
        <pc:spChg chg="add del">
          <ac:chgData name="Alex Koler" userId="31a9c78d819b61ec" providerId="LiveId" clId="{3DF4E608-76F9-4AD1-AEA9-A7AC93C1FDFB}" dt="2023-04-05T23:17:34.271" v="5610" actId="26606"/>
          <ac:spMkLst>
            <pc:docMk/>
            <pc:sldMk cId="3178554359" sldId="263"/>
            <ac:spMk id="77" creationId="{228FB460-D3FF-4440-A020-05982A09E517}"/>
          </ac:spMkLst>
        </pc:spChg>
        <pc:spChg chg="add del">
          <ac:chgData name="Alex Koler" userId="31a9c78d819b61ec" providerId="LiveId" clId="{3DF4E608-76F9-4AD1-AEA9-A7AC93C1FDFB}" dt="2023-04-05T23:17:34.271" v="5610" actId="26606"/>
          <ac:spMkLst>
            <pc:docMk/>
            <pc:sldMk cId="3178554359" sldId="263"/>
            <ac:spMk id="78" creationId="{14847E93-7DC1-4D4B-8829-B19AA7137C50}"/>
          </ac:spMkLst>
        </pc:spChg>
        <pc:spChg chg="add del">
          <ac:chgData name="Alex Koler" userId="31a9c78d819b61ec" providerId="LiveId" clId="{3DF4E608-76F9-4AD1-AEA9-A7AC93C1FDFB}" dt="2023-04-05T23:17:34.271" v="5610" actId="26606"/>
          <ac:spMkLst>
            <pc:docMk/>
            <pc:sldMk cId="3178554359" sldId="263"/>
            <ac:spMk id="79" creationId="{5566D6E1-03A1-4D73-A4E0-35D74D568A04}"/>
          </ac:spMkLst>
        </pc:spChg>
        <pc:spChg chg="add del">
          <ac:chgData name="Alex Koler" userId="31a9c78d819b61ec" providerId="LiveId" clId="{3DF4E608-76F9-4AD1-AEA9-A7AC93C1FDFB}" dt="2023-04-05T23:17:34.271" v="5610" actId="26606"/>
          <ac:spMkLst>
            <pc:docMk/>
            <pc:sldMk cId="3178554359" sldId="263"/>
            <ac:spMk id="80" creationId="{9F835A99-04AC-494A-A572-AFE8413CC938}"/>
          </ac:spMkLst>
        </pc:spChg>
        <pc:spChg chg="add del">
          <ac:chgData name="Alex Koler" userId="31a9c78d819b61ec" providerId="LiveId" clId="{3DF4E608-76F9-4AD1-AEA9-A7AC93C1FDFB}" dt="2023-04-05T23:17:34.271" v="5610" actId="26606"/>
          <ac:spMkLst>
            <pc:docMk/>
            <pc:sldMk cId="3178554359" sldId="263"/>
            <ac:spMk id="81" creationId="{1EB4A97D-473C-EC7A-1965-783D8542C83F}"/>
          </ac:spMkLst>
        </pc:spChg>
        <pc:spChg chg="add del">
          <ac:chgData name="Alex Koler" userId="31a9c78d819b61ec" providerId="LiveId" clId="{3DF4E608-76F9-4AD1-AEA9-A7AC93C1FDFB}" dt="2023-04-05T23:17:34.271" v="5610" actId="26606"/>
          <ac:spMkLst>
            <pc:docMk/>
            <pc:sldMk cId="3178554359" sldId="263"/>
            <ac:spMk id="82" creationId="{7B786209-1B0B-4CA9-9BDD-F7327066A84D}"/>
          </ac:spMkLst>
        </pc:spChg>
        <pc:spChg chg="add del">
          <ac:chgData name="Alex Koler" userId="31a9c78d819b61ec" providerId="LiveId" clId="{3DF4E608-76F9-4AD1-AEA9-A7AC93C1FDFB}" dt="2023-04-05T23:17:34.271" v="5610" actId="26606"/>
          <ac:spMkLst>
            <pc:docMk/>
            <pc:sldMk cId="3178554359" sldId="263"/>
            <ac:spMk id="83" creationId="{2D2964BB-484D-45AE-AD66-D407D0629652}"/>
          </ac:spMkLst>
        </pc:spChg>
        <pc:spChg chg="add del">
          <ac:chgData name="Alex Koler" userId="31a9c78d819b61ec" providerId="LiveId" clId="{3DF4E608-76F9-4AD1-AEA9-A7AC93C1FDFB}" dt="2023-04-05T23:17:38.007" v="5612" actId="26606"/>
          <ac:spMkLst>
            <pc:docMk/>
            <pc:sldMk cId="3178554359" sldId="263"/>
            <ac:spMk id="85" creationId="{04812C46-200A-4DEB-A05E-3ED6C68C2387}"/>
          </ac:spMkLst>
        </pc:spChg>
        <pc:spChg chg="add del">
          <ac:chgData name="Alex Koler" userId="31a9c78d819b61ec" providerId="LiveId" clId="{3DF4E608-76F9-4AD1-AEA9-A7AC93C1FDFB}" dt="2023-04-05T23:17:38.007" v="5612" actId="26606"/>
          <ac:spMkLst>
            <pc:docMk/>
            <pc:sldMk cId="3178554359" sldId="263"/>
            <ac:spMk id="87" creationId="{D1EA859B-E555-4109-94F3-6700E046E008}"/>
          </ac:spMkLst>
        </pc:spChg>
        <pc:spChg chg="add del">
          <ac:chgData name="Alex Koler" userId="31a9c78d819b61ec" providerId="LiveId" clId="{3DF4E608-76F9-4AD1-AEA9-A7AC93C1FDFB}" dt="2023-04-05T23:17:38.007" v="5612" actId="26606"/>
          <ac:spMkLst>
            <pc:docMk/>
            <pc:sldMk cId="3178554359" sldId="263"/>
            <ac:spMk id="88" creationId="{1EB4A97D-473C-EC7A-1965-783D8542C83F}"/>
          </ac:spMkLst>
        </pc:spChg>
        <pc:spChg chg="add del">
          <ac:chgData name="Alex Koler" userId="31a9c78d819b61ec" providerId="LiveId" clId="{3DF4E608-76F9-4AD1-AEA9-A7AC93C1FDFB}" dt="2023-04-05T23:17:43.209" v="5614" actId="26606"/>
          <ac:spMkLst>
            <pc:docMk/>
            <pc:sldMk cId="3178554359" sldId="263"/>
            <ac:spMk id="90" creationId="{E92FEB64-6EEA-4759-B4A4-BD2C1E660BA8}"/>
          </ac:spMkLst>
        </pc:spChg>
        <pc:spChg chg="add del">
          <ac:chgData name="Alex Koler" userId="31a9c78d819b61ec" providerId="LiveId" clId="{3DF4E608-76F9-4AD1-AEA9-A7AC93C1FDFB}" dt="2023-04-05T23:17:43.209" v="5614" actId="26606"/>
          <ac:spMkLst>
            <pc:docMk/>
            <pc:sldMk cId="3178554359" sldId="263"/>
            <ac:spMk id="91" creationId="{B10BB131-AC8E-4A8E-A5D1-36260F720C3B}"/>
          </ac:spMkLst>
        </pc:spChg>
        <pc:spChg chg="add del">
          <ac:chgData name="Alex Koler" userId="31a9c78d819b61ec" providerId="LiveId" clId="{3DF4E608-76F9-4AD1-AEA9-A7AC93C1FDFB}" dt="2023-04-05T23:17:43.209" v="5614" actId="26606"/>
          <ac:spMkLst>
            <pc:docMk/>
            <pc:sldMk cId="3178554359" sldId="263"/>
            <ac:spMk id="92" creationId="{14847E93-7DC1-4D4B-8829-B19AA7137C50}"/>
          </ac:spMkLst>
        </pc:spChg>
        <pc:spChg chg="add del">
          <ac:chgData name="Alex Koler" userId="31a9c78d819b61ec" providerId="LiveId" clId="{3DF4E608-76F9-4AD1-AEA9-A7AC93C1FDFB}" dt="2023-04-05T23:17:43.209" v="5614" actId="26606"/>
          <ac:spMkLst>
            <pc:docMk/>
            <pc:sldMk cId="3178554359" sldId="263"/>
            <ac:spMk id="93" creationId="{5566D6E1-03A1-4D73-A4E0-35D74D568A04}"/>
          </ac:spMkLst>
        </pc:spChg>
        <pc:spChg chg="add del">
          <ac:chgData name="Alex Koler" userId="31a9c78d819b61ec" providerId="LiveId" clId="{3DF4E608-76F9-4AD1-AEA9-A7AC93C1FDFB}" dt="2023-04-05T23:17:43.209" v="5614" actId="26606"/>
          <ac:spMkLst>
            <pc:docMk/>
            <pc:sldMk cId="3178554359" sldId="263"/>
            <ac:spMk id="94" creationId="{9F835A99-04AC-494A-A572-AFE8413CC938}"/>
          </ac:spMkLst>
        </pc:spChg>
        <pc:spChg chg="add del">
          <ac:chgData name="Alex Koler" userId="31a9c78d819b61ec" providerId="LiveId" clId="{3DF4E608-76F9-4AD1-AEA9-A7AC93C1FDFB}" dt="2023-04-05T23:17:43.209" v="5614" actId="26606"/>
          <ac:spMkLst>
            <pc:docMk/>
            <pc:sldMk cId="3178554359" sldId="263"/>
            <ac:spMk id="95" creationId="{1EB4A97D-473C-EC7A-1965-783D8542C83F}"/>
          </ac:spMkLst>
        </pc:spChg>
        <pc:spChg chg="add del">
          <ac:chgData name="Alex Koler" userId="31a9c78d819b61ec" providerId="LiveId" clId="{3DF4E608-76F9-4AD1-AEA9-A7AC93C1FDFB}" dt="2023-04-05T23:17:43.209" v="5614" actId="26606"/>
          <ac:spMkLst>
            <pc:docMk/>
            <pc:sldMk cId="3178554359" sldId="263"/>
            <ac:spMk id="96" creationId="{7B786209-1B0B-4CA9-9BDD-F7327066A84D}"/>
          </ac:spMkLst>
        </pc:spChg>
        <pc:spChg chg="add del">
          <ac:chgData name="Alex Koler" userId="31a9c78d819b61ec" providerId="LiveId" clId="{3DF4E608-76F9-4AD1-AEA9-A7AC93C1FDFB}" dt="2023-04-05T23:17:43.209" v="5614" actId="26606"/>
          <ac:spMkLst>
            <pc:docMk/>
            <pc:sldMk cId="3178554359" sldId="263"/>
            <ac:spMk id="97" creationId="{2D2964BB-484D-45AE-AD66-D407D0629652}"/>
          </ac:spMkLst>
        </pc:spChg>
        <pc:spChg chg="add del">
          <ac:chgData name="Alex Koler" userId="31a9c78d819b61ec" providerId="LiveId" clId="{3DF4E608-76F9-4AD1-AEA9-A7AC93C1FDFB}" dt="2023-04-05T23:17:43.209" v="5614" actId="26606"/>
          <ac:spMkLst>
            <pc:docMk/>
            <pc:sldMk cId="3178554359" sldId="263"/>
            <ac:spMk id="98" creationId="{6691AC69-A76E-4DAB-B565-468B6B87ACF3}"/>
          </ac:spMkLst>
        </pc:spChg>
        <pc:spChg chg="add mod">
          <ac:chgData name="Alex Koler" userId="31a9c78d819b61ec" providerId="LiveId" clId="{3DF4E608-76F9-4AD1-AEA9-A7AC93C1FDFB}" dt="2023-04-05T23:36:52.422" v="5718" actId="20577"/>
          <ac:spMkLst>
            <pc:docMk/>
            <pc:sldMk cId="3178554359" sldId="263"/>
            <ac:spMk id="101" creationId="{1EB4A97D-473C-EC7A-1965-783D8542C83F}"/>
          </ac:spMkLst>
        </pc:spChg>
        <pc:spChg chg="add del">
          <ac:chgData name="Alex Koler" userId="31a9c78d819b61ec" providerId="LiveId" clId="{3DF4E608-76F9-4AD1-AEA9-A7AC93C1FDFB}" dt="2023-04-05T23:19:17.810" v="5629" actId="26606"/>
          <ac:spMkLst>
            <pc:docMk/>
            <pc:sldMk cId="3178554359" sldId="263"/>
            <ac:spMk id="106" creationId="{1C799903-48D5-4A31-A1A2-541072D9771E}"/>
          </ac:spMkLst>
        </pc:spChg>
        <pc:spChg chg="add del">
          <ac:chgData name="Alex Koler" userId="31a9c78d819b61ec" providerId="LiveId" clId="{3DF4E608-76F9-4AD1-AEA9-A7AC93C1FDFB}" dt="2023-04-05T23:19:17.810" v="5629" actId="26606"/>
          <ac:spMkLst>
            <pc:docMk/>
            <pc:sldMk cId="3178554359" sldId="263"/>
            <ac:spMk id="108" creationId="{8EFFF109-FC58-4FD3-BE05-9775A1310F55}"/>
          </ac:spMkLst>
        </pc:spChg>
        <pc:spChg chg="add del">
          <ac:chgData name="Alex Koler" userId="31a9c78d819b61ec" providerId="LiveId" clId="{3DF4E608-76F9-4AD1-AEA9-A7AC93C1FDFB}" dt="2023-04-05T23:19:17.810" v="5629" actId="26606"/>
          <ac:spMkLst>
            <pc:docMk/>
            <pc:sldMk cId="3178554359" sldId="263"/>
            <ac:spMk id="110" creationId="{E1B96AD6-92A9-4273-A62B-96A1C3E0BA95}"/>
          </ac:spMkLst>
        </pc:spChg>
        <pc:spChg chg="add del">
          <ac:chgData name="Alex Koler" userId="31a9c78d819b61ec" providerId="LiveId" clId="{3DF4E608-76F9-4AD1-AEA9-A7AC93C1FDFB}" dt="2023-04-05T23:19:17.810" v="5629" actId="26606"/>
          <ac:spMkLst>
            <pc:docMk/>
            <pc:sldMk cId="3178554359" sldId="263"/>
            <ac:spMk id="112" creationId="{463EEC44-1BA3-44ED-81FC-A644B04B2A44}"/>
          </ac:spMkLst>
        </pc:spChg>
        <pc:spChg chg="add">
          <ac:chgData name="Alex Koler" userId="31a9c78d819b61ec" providerId="LiveId" clId="{3DF4E608-76F9-4AD1-AEA9-A7AC93C1FDFB}" dt="2023-04-05T23:19:17.825" v="5630" actId="26606"/>
          <ac:spMkLst>
            <pc:docMk/>
            <pc:sldMk cId="3178554359" sldId="263"/>
            <ac:spMk id="114" creationId="{777A147A-9ED8-46B4-8660-1B3C2AA880B5}"/>
          </ac:spMkLst>
        </pc:spChg>
        <pc:spChg chg="add">
          <ac:chgData name="Alex Koler" userId="31a9c78d819b61ec" providerId="LiveId" clId="{3DF4E608-76F9-4AD1-AEA9-A7AC93C1FDFB}" dt="2023-04-05T23:19:17.825" v="5630" actId="26606"/>
          <ac:spMkLst>
            <pc:docMk/>
            <pc:sldMk cId="3178554359" sldId="263"/>
            <ac:spMk id="115" creationId="{5D6C15A0-C087-4593-8414-2B4EC1CDC3DE}"/>
          </ac:spMkLst>
        </pc:spChg>
        <pc:graphicFrameChg chg="add del">
          <ac:chgData name="Alex Koler" userId="31a9c78d819b61ec" providerId="LiveId" clId="{3DF4E608-76F9-4AD1-AEA9-A7AC93C1FDFB}" dt="2023-04-05T23:17:13.752" v="5598" actId="26606"/>
          <ac:graphicFrameMkLst>
            <pc:docMk/>
            <pc:sldMk cId="3178554359" sldId="263"/>
            <ac:graphicFrameMk id="51" creationId="{B785B76C-1B61-4455-99B9-A3197AE8339F}"/>
          </ac:graphicFrameMkLst>
        </pc:graphicFrameChg>
        <pc:graphicFrameChg chg="add del">
          <ac:chgData name="Alex Koler" userId="31a9c78d819b61ec" providerId="LiveId" clId="{3DF4E608-76F9-4AD1-AEA9-A7AC93C1FDFB}" dt="2023-04-05T23:17:20.868" v="5606" actId="26606"/>
          <ac:graphicFrameMkLst>
            <pc:docMk/>
            <pc:sldMk cId="3178554359" sldId="263"/>
            <ac:graphicFrameMk id="72" creationId="{B785B76C-1B61-4455-99B9-A3197AE8339F}"/>
          </ac:graphicFrameMkLst>
        </pc:graphicFrameChg>
        <pc:picChg chg="add del mod ord">
          <ac:chgData name="Alex Koler" userId="31a9c78d819b61ec" providerId="LiveId" clId="{3DF4E608-76F9-4AD1-AEA9-A7AC93C1FDFB}" dt="2023-04-05T23:16:58.052" v="5594" actId="478"/>
          <ac:picMkLst>
            <pc:docMk/>
            <pc:sldMk cId="3178554359" sldId="263"/>
            <ac:picMk id="3" creationId="{E624A263-0BFB-849E-38D1-9AB2BB123955}"/>
          </ac:picMkLst>
        </pc:picChg>
        <pc:picChg chg="del">
          <ac:chgData name="Alex Koler" userId="31a9c78d819b61ec" providerId="LiveId" clId="{3DF4E608-76F9-4AD1-AEA9-A7AC93C1FDFB}" dt="2023-04-05T22:23:17.012" v="5578" actId="478"/>
          <ac:picMkLst>
            <pc:docMk/>
            <pc:sldMk cId="3178554359" sldId="263"/>
            <ac:picMk id="4" creationId="{CCF26349-23FA-978A-232C-FF34ABBB169C}"/>
          </ac:picMkLst>
        </pc:picChg>
        <pc:picChg chg="add del">
          <ac:chgData name="Alex Koler" userId="31a9c78d819b61ec" providerId="LiveId" clId="{3DF4E608-76F9-4AD1-AEA9-A7AC93C1FDFB}" dt="2023-04-05T23:17:10.643" v="5596" actId="26606"/>
          <ac:picMkLst>
            <pc:docMk/>
            <pc:sldMk cId="3178554359" sldId="263"/>
            <ac:picMk id="40" creationId="{6756B708-E507-7F9E-7019-1A6A22C06D0F}"/>
          </ac:picMkLst>
        </pc:picChg>
        <pc:picChg chg="add del">
          <ac:chgData name="Alex Koler" userId="31a9c78d819b61ec" providerId="LiveId" clId="{3DF4E608-76F9-4AD1-AEA9-A7AC93C1FDFB}" dt="2023-04-05T23:17:14.851" v="5600" actId="26606"/>
          <ac:picMkLst>
            <pc:docMk/>
            <pc:sldMk cId="3178554359" sldId="263"/>
            <ac:picMk id="54" creationId="{6756B708-E507-7F9E-7019-1A6A22C06D0F}"/>
          </ac:picMkLst>
        </pc:picChg>
        <pc:picChg chg="add del">
          <ac:chgData name="Alex Koler" userId="31a9c78d819b61ec" providerId="LiveId" clId="{3DF4E608-76F9-4AD1-AEA9-A7AC93C1FDFB}" dt="2023-04-05T23:17:16.673" v="5602" actId="26606"/>
          <ac:picMkLst>
            <pc:docMk/>
            <pc:sldMk cId="3178554359" sldId="263"/>
            <ac:picMk id="58" creationId="{7D99B15D-0A19-4EE5-8AD9-17AC69745997}"/>
          </ac:picMkLst>
        </pc:picChg>
        <pc:picChg chg="add del">
          <ac:chgData name="Alex Koler" userId="31a9c78d819b61ec" providerId="LiveId" clId="{3DF4E608-76F9-4AD1-AEA9-A7AC93C1FDFB}" dt="2023-04-05T23:17:18.227" v="5604" actId="26606"/>
          <ac:picMkLst>
            <pc:docMk/>
            <pc:sldMk cId="3178554359" sldId="263"/>
            <ac:picMk id="65" creationId="{6756B708-E507-7F9E-7019-1A6A22C06D0F}"/>
          </ac:picMkLst>
        </pc:picChg>
        <pc:picChg chg="add del">
          <ac:chgData name="Alex Koler" userId="31a9c78d819b61ec" providerId="LiveId" clId="{3DF4E608-76F9-4AD1-AEA9-A7AC93C1FDFB}" dt="2023-04-05T23:17:38.007" v="5612" actId="26606"/>
          <ac:picMkLst>
            <pc:docMk/>
            <pc:sldMk cId="3178554359" sldId="263"/>
            <ac:picMk id="86" creationId="{2CC60ACE-F217-9423-CA51-9DC4DFD8BFAE}"/>
          </ac:picMkLst>
        </pc:picChg>
        <pc:picChg chg="add del mod">
          <ac:chgData name="Alex Koler" userId="31a9c78d819b61ec" providerId="LiveId" clId="{3DF4E608-76F9-4AD1-AEA9-A7AC93C1FDFB}" dt="2023-04-05T23:19:04.578" v="5627" actId="478"/>
          <ac:picMkLst>
            <pc:docMk/>
            <pc:sldMk cId="3178554359" sldId="263"/>
            <ac:picMk id="100" creationId="{55E916A9-291C-21DB-27C5-25018159DD0D}"/>
          </ac:picMkLst>
        </pc:picChg>
      </pc:sldChg>
      <pc:sldChg chg="addSp delSp modSp add mod delDesignElem chgLayout">
        <pc:chgData name="Alex Koler" userId="31a9c78d819b61ec" providerId="LiveId" clId="{3DF4E608-76F9-4AD1-AEA9-A7AC93C1FDFB}" dt="2023-04-05T12:46:08.116" v="64" actId="700"/>
        <pc:sldMkLst>
          <pc:docMk/>
          <pc:sldMk cId="2970795088" sldId="264"/>
        </pc:sldMkLst>
        <pc:spChg chg="mod ord">
          <ac:chgData name="Alex Koler" userId="31a9c78d819b61ec" providerId="LiveId" clId="{3DF4E608-76F9-4AD1-AEA9-A7AC93C1FDFB}" dt="2023-04-05T12:46:08.116" v="64" actId="700"/>
          <ac:spMkLst>
            <pc:docMk/>
            <pc:sldMk cId="2970795088" sldId="264"/>
            <ac:spMk id="2" creationId="{0C9A0AF4-093F-995D-1A4D-67005F0BFFD9}"/>
          </ac:spMkLst>
        </pc:spChg>
        <pc:spChg chg="add del mod ord">
          <ac:chgData name="Alex Koler" userId="31a9c78d819b61ec" providerId="LiveId" clId="{3DF4E608-76F9-4AD1-AEA9-A7AC93C1FDFB}" dt="2023-04-05T12:46:08.116" v="64" actId="700"/>
          <ac:spMkLst>
            <pc:docMk/>
            <pc:sldMk cId="2970795088" sldId="264"/>
            <ac:spMk id="3" creationId="{550CDE98-4A2B-3DD1-2F78-B09EDE306AAA}"/>
          </ac:spMkLst>
        </pc:spChg>
        <pc:spChg chg="add del mod ord">
          <ac:chgData name="Alex Koler" userId="31a9c78d819b61ec" providerId="LiveId" clId="{3DF4E608-76F9-4AD1-AEA9-A7AC93C1FDFB}" dt="2023-04-05T12:46:08.116" v="64" actId="700"/>
          <ac:spMkLst>
            <pc:docMk/>
            <pc:sldMk cId="2970795088" sldId="264"/>
            <ac:spMk id="5" creationId="{76308C5E-23C6-453E-2264-ABBCC70736B2}"/>
          </ac:spMkLst>
        </pc:spChg>
        <pc:spChg chg="add mod ord">
          <ac:chgData name="Alex Koler" userId="31a9c78d819b61ec" providerId="LiveId" clId="{3DF4E608-76F9-4AD1-AEA9-A7AC93C1FDFB}" dt="2023-04-05T12:46:08.116" v="64" actId="700"/>
          <ac:spMkLst>
            <pc:docMk/>
            <pc:sldMk cId="2970795088" sldId="264"/>
            <ac:spMk id="6" creationId="{FF914569-788F-E38C-ECB9-CCC6689FFB4F}"/>
          </ac:spMkLst>
        </pc:spChg>
        <pc:spChg chg="del mod ord">
          <ac:chgData name="Alex Koler" userId="31a9c78d819b61ec" providerId="LiveId" clId="{3DF4E608-76F9-4AD1-AEA9-A7AC93C1FDFB}" dt="2023-04-05T12:02:03.321" v="63" actId="700"/>
          <ac:spMkLst>
            <pc:docMk/>
            <pc:sldMk cId="2970795088" sldId="264"/>
            <ac:spMk id="8" creationId="{1EB4A97D-473C-EC7A-1965-783D8542C83F}"/>
          </ac:spMkLst>
        </pc:spChg>
        <pc:spChg chg="del">
          <ac:chgData name="Alex Koler" userId="31a9c78d819b61ec" providerId="LiveId" clId="{3DF4E608-76F9-4AD1-AEA9-A7AC93C1FDFB}" dt="2023-04-05T12:02:03.321" v="63" actId="700"/>
          <ac:spMkLst>
            <pc:docMk/>
            <pc:sldMk cId="2970795088" sldId="264"/>
            <ac:spMk id="11" creationId="{9228552E-C8B1-4A80-8448-0787CE0FC704}"/>
          </ac:spMkLst>
        </pc:spChg>
      </pc:sldChg>
      <pc:sldChg chg="new del">
        <pc:chgData name="Alex Koler" userId="31a9c78d819b61ec" providerId="LiveId" clId="{3DF4E608-76F9-4AD1-AEA9-A7AC93C1FDFB}" dt="2023-04-05T11:49:47.416" v="46" actId="2696"/>
        <pc:sldMkLst>
          <pc:docMk/>
          <pc:sldMk cId="3456484124" sldId="264"/>
        </pc:sldMkLst>
      </pc:sldChg>
      <pc:sldChg chg="delSp modSp add del mod">
        <pc:chgData name="Alex Koler" userId="31a9c78d819b61ec" providerId="LiveId" clId="{3DF4E608-76F9-4AD1-AEA9-A7AC93C1FDFB}" dt="2023-04-05T23:40:14.488" v="5772" actId="2696"/>
        <pc:sldMkLst>
          <pc:docMk/>
          <pc:sldMk cId="2798668951" sldId="265"/>
        </pc:sldMkLst>
        <pc:spChg chg="mod">
          <ac:chgData name="Alex Koler" userId="31a9c78d819b61ec" providerId="LiveId" clId="{3DF4E608-76F9-4AD1-AEA9-A7AC93C1FDFB}" dt="2023-04-05T23:22:57.614" v="5661" actId="20577"/>
          <ac:spMkLst>
            <pc:docMk/>
            <pc:sldMk cId="2798668951" sldId="265"/>
            <ac:spMk id="2" creationId="{0C9A0AF4-093F-995D-1A4D-67005F0BFFD9}"/>
          </ac:spMkLst>
        </pc:spChg>
        <pc:graphicFrameChg chg="del">
          <ac:chgData name="Alex Koler" userId="31a9c78d819b61ec" providerId="LiveId" clId="{3DF4E608-76F9-4AD1-AEA9-A7AC93C1FDFB}" dt="2023-04-05T23:25:02.093" v="5681" actId="478"/>
          <ac:graphicFrameMkLst>
            <pc:docMk/>
            <pc:sldMk cId="2798668951" sldId="265"/>
            <ac:graphicFrameMk id="7" creationId="{6CED0ACE-3164-8ABE-06E5-78BB9FE0A55B}"/>
          </ac:graphicFrameMkLst>
        </pc:graphicFrameChg>
        <pc:graphicFrameChg chg="mod">
          <ac:chgData name="Alex Koler" userId="31a9c78d819b61ec" providerId="LiveId" clId="{3DF4E608-76F9-4AD1-AEA9-A7AC93C1FDFB}" dt="2023-04-05T23:35:39.792" v="5707"/>
          <ac:graphicFrameMkLst>
            <pc:docMk/>
            <pc:sldMk cId="2798668951" sldId="265"/>
            <ac:graphicFrameMk id="13" creationId="{DC5DE86A-28CA-03AF-2EE8-6BD6EB288F0E}"/>
          </ac:graphicFrameMkLst>
        </pc:graphicFrameChg>
      </pc:sldChg>
      <pc:sldChg chg="addSp delSp modSp add del mod">
        <pc:chgData name="Alex Koler" userId="31a9c78d819b61ec" providerId="LiveId" clId="{3DF4E608-76F9-4AD1-AEA9-A7AC93C1FDFB}" dt="2023-04-05T23:40:17.564" v="5773" actId="2696"/>
        <pc:sldMkLst>
          <pc:docMk/>
          <pc:sldMk cId="2650290532" sldId="266"/>
        </pc:sldMkLst>
        <pc:spChg chg="mod">
          <ac:chgData name="Alex Koler" userId="31a9c78d819b61ec" providerId="LiveId" clId="{3DF4E608-76F9-4AD1-AEA9-A7AC93C1FDFB}" dt="2023-04-05T23:23:08.427" v="5680" actId="20577"/>
          <ac:spMkLst>
            <pc:docMk/>
            <pc:sldMk cId="2650290532" sldId="266"/>
            <ac:spMk id="2" creationId="{0C9A0AF4-093F-995D-1A4D-67005F0BFFD9}"/>
          </ac:spMkLst>
        </pc:spChg>
        <pc:graphicFrameChg chg="add mod">
          <ac:chgData name="Alex Koler" userId="31a9c78d819b61ec" providerId="LiveId" clId="{3DF4E608-76F9-4AD1-AEA9-A7AC93C1FDFB}" dt="2023-04-05T23:37:47.138" v="5734"/>
          <ac:graphicFrameMkLst>
            <pc:docMk/>
            <pc:sldMk cId="2650290532" sldId="266"/>
            <ac:graphicFrameMk id="3" creationId="{D15125AD-7BB1-34DA-96B8-E6C386EAE8A0}"/>
          </ac:graphicFrameMkLst>
        </pc:graphicFrameChg>
        <pc:graphicFrameChg chg="add del">
          <ac:chgData name="Alex Koler" userId="31a9c78d819b61ec" providerId="LiveId" clId="{3DF4E608-76F9-4AD1-AEA9-A7AC93C1FDFB}" dt="2023-04-05T23:37:47.687" v="5735" actId="478"/>
          <ac:graphicFrameMkLst>
            <pc:docMk/>
            <pc:sldMk cId="2650290532" sldId="266"/>
            <ac:graphicFrameMk id="7" creationId="{6CED0ACE-3164-8ABE-06E5-78BB9FE0A55B}"/>
          </ac:graphicFrameMkLst>
        </pc:graphicFrameChg>
        <pc:graphicFrameChg chg="mod">
          <ac:chgData name="Alex Koler" userId="31a9c78d819b61ec" providerId="LiveId" clId="{3DF4E608-76F9-4AD1-AEA9-A7AC93C1FDFB}" dt="2023-04-05T23:37:45.114" v="5732" actId="478"/>
          <ac:graphicFrameMkLst>
            <pc:docMk/>
            <pc:sldMk cId="2650290532" sldId="266"/>
            <ac:graphicFrameMk id="13" creationId="{DC5DE86A-28CA-03AF-2EE8-6BD6EB288F0E}"/>
          </ac:graphicFrameMkLst>
        </pc:graphicFrameChg>
      </pc:sldChg>
      <pc:sldChg chg="add del">
        <pc:chgData name="Alex Koler" userId="31a9c78d819b61ec" providerId="LiveId" clId="{3DF4E608-76F9-4AD1-AEA9-A7AC93C1FDFB}" dt="2023-04-05T23:34:33.129" v="5692" actId="2890"/>
        <pc:sldMkLst>
          <pc:docMk/>
          <pc:sldMk cId="483766276" sldId="267"/>
        </pc:sldMkLst>
      </pc:sldChg>
      <pc:sldChg chg="modSp add del mod setBg modNotesTx">
        <pc:chgData name="Alex Koler" userId="31a9c78d819b61ec" providerId="LiveId" clId="{3DF4E608-76F9-4AD1-AEA9-A7AC93C1FDFB}" dt="2023-04-06T09:19:39.364" v="9197" actId="2696"/>
        <pc:sldMkLst>
          <pc:docMk/>
          <pc:sldMk cId="3090823311" sldId="267"/>
        </pc:sldMkLst>
        <pc:spChg chg="mod">
          <ac:chgData name="Alex Koler" userId="31a9c78d819b61ec" providerId="LiveId" clId="{3DF4E608-76F9-4AD1-AEA9-A7AC93C1FDFB}" dt="2023-04-05T23:39:43.474" v="5762" actId="20577"/>
          <ac:spMkLst>
            <pc:docMk/>
            <pc:sldMk cId="3090823311" sldId="267"/>
            <ac:spMk id="2" creationId="{0C9A0AF4-093F-995D-1A4D-67005F0BFFD9}"/>
          </ac:spMkLst>
        </pc:spChg>
      </pc:sldChg>
      <pc:sldChg chg="modSp add del mod setBg modNotesTx">
        <pc:chgData name="Alex Koler" userId="31a9c78d819b61ec" providerId="LiveId" clId="{3DF4E608-76F9-4AD1-AEA9-A7AC93C1FDFB}" dt="2023-04-06T09:19:39.364" v="9197" actId="2696"/>
        <pc:sldMkLst>
          <pc:docMk/>
          <pc:sldMk cId="1184167473" sldId="268"/>
        </pc:sldMkLst>
        <pc:spChg chg="mod">
          <ac:chgData name="Alex Koler" userId="31a9c78d819b61ec" providerId="LiveId" clId="{3DF4E608-76F9-4AD1-AEA9-A7AC93C1FDFB}" dt="2023-04-05T23:39:54.178" v="5771" actId="20577"/>
          <ac:spMkLst>
            <pc:docMk/>
            <pc:sldMk cId="1184167473" sldId="268"/>
            <ac:spMk id="2" creationId="{0C9A0AF4-093F-995D-1A4D-67005F0BFFD9}"/>
          </ac:spMkLst>
        </pc:spChg>
      </pc:sldChg>
      <pc:sldChg chg="addSp delSp modSp add mod ord setBg">
        <pc:chgData name="Alex Koler" userId="31a9c78d819b61ec" providerId="LiveId" clId="{3DF4E608-76F9-4AD1-AEA9-A7AC93C1FDFB}" dt="2023-04-06T08:40:45.742" v="7417" actId="20577"/>
        <pc:sldMkLst>
          <pc:docMk/>
          <pc:sldMk cId="340445744" sldId="269"/>
        </pc:sldMkLst>
        <pc:spChg chg="mod">
          <ac:chgData name="Alex Koler" userId="31a9c78d819b61ec" providerId="LiveId" clId="{3DF4E608-76F9-4AD1-AEA9-A7AC93C1FDFB}" dt="2023-04-06T08:27:35.985" v="6677" actId="1076"/>
          <ac:spMkLst>
            <pc:docMk/>
            <pc:sldMk cId="340445744" sldId="269"/>
            <ac:spMk id="2" creationId="{0C9A0AF4-093F-995D-1A4D-67005F0BFFD9}"/>
          </ac:spMkLst>
        </pc:spChg>
        <pc:spChg chg="add del mod">
          <ac:chgData name="Alex Koler" userId="31a9c78d819b61ec" providerId="LiveId" clId="{3DF4E608-76F9-4AD1-AEA9-A7AC93C1FDFB}" dt="2023-04-06T07:20:24.964" v="5945"/>
          <ac:spMkLst>
            <pc:docMk/>
            <pc:sldMk cId="340445744" sldId="269"/>
            <ac:spMk id="3" creationId="{54C6D63E-6CEC-714D-9AB4-2303CA6DE508}"/>
          </ac:spMkLst>
        </pc:spChg>
        <pc:spChg chg="add del mod">
          <ac:chgData name="Alex Koler" userId="31a9c78d819b61ec" providerId="LiveId" clId="{3DF4E608-76F9-4AD1-AEA9-A7AC93C1FDFB}" dt="2023-04-06T07:21:14.541" v="5965" actId="767"/>
          <ac:spMkLst>
            <pc:docMk/>
            <pc:sldMk cId="340445744" sldId="269"/>
            <ac:spMk id="4" creationId="{22938F70-B7F6-8113-347C-247CE0C2DD8F}"/>
          </ac:spMkLst>
        </pc:spChg>
        <pc:spChg chg="add mod">
          <ac:chgData name="Alex Koler" userId="31a9c78d819b61ec" providerId="LiveId" clId="{3DF4E608-76F9-4AD1-AEA9-A7AC93C1FDFB}" dt="2023-04-06T08:40:45.742" v="7417" actId="20577"/>
          <ac:spMkLst>
            <pc:docMk/>
            <pc:sldMk cId="340445744" sldId="269"/>
            <ac:spMk id="5" creationId="{2A432D17-7DB8-9060-BCEE-837A1711CEE4}"/>
          </ac:spMkLst>
        </pc:spChg>
        <pc:spChg chg="del mod">
          <ac:chgData name="Alex Koler" userId="31a9c78d819b61ec" providerId="LiveId" clId="{3DF4E608-76F9-4AD1-AEA9-A7AC93C1FDFB}" dt="2023-04-06T07:18:41.530" v="5928" actId="26606"/>
          <ac:spMkLst>
            <pc:docMk/>
            <pc:sldMk cId="340445744" sldId="269"/>
            <ac:spMk id="101" creationId="{1EB4A97D-473C-EC7A-1965-783D8542C83F}"/>
          </ac:spMkLst>
        </pc:spChg>
        <pc:spChg chg="del">
          <ac:chgData name="Alex Koler" userId="31a9c78d819b61ec" providerId="LiveId" clId="{3DF4E608-76F9-4AD1-AEA9-A7AC93C1FDFB}" dt="2023-04-06T07:18:41.530" v="5928" actId="26606"/>
          <ac:spMkLst>
            <pc:docMk/>
            <pc:sldMk cId="340445744" sldId="269"/>
            <ac:spMk id="114" creationId="{777A147A-9ED8-46B4-8660-1B3C2AA880B5}"/>
          </ac:spMkLst>
        </pc:spChg>
        <pc:spChg chg="del">
          <ac:chgData name="Alex Koler" userId="31a9c78d819b61ec" providerId="LiveId" clId="{3DF4E608-76F9-4AD1-AEA9-A7AC93C1FDFB}" dt="2023-04-06T07:18:41.530" v="5928" actId="26606"/>
          <ac:spMkLst>
            <pc:docMk/>
            <pc:sldMk cId="340445744" sldId="269"/>
            <ac:spMk id="115" creationId="{5D6C15A0-C087-4593-8414-2B4EC1CDC3DE}"/>
          </ac:spMkLst>
        </pc:spChg>
        <pc:spChg chg="add del">
          <ac:chgData name="Alex Koler" userId="31a9c78d819b61ec" providerId="LiveId" clId="{3DF4E608-76F9-4AD1-AEA9-A7AC93C1FDFB}" dt="2023-04-06T07:19:10.375" v="5933" actId="26606"/>
          <ac:spMkLst>
            <pc:docMk/>
            <pc:sldMk cId="340445744" sldId="269"/>
            <ac:spMk id="122" creationId="{A3363022-C969-41E9-8EB2-E4C94908C1FA}"/>
          </ac:spMkLst>
        </pc:spChg>
        <pc:spChg chg="add del">
          <ac:chgData name="Alex Koler" userId="31a9c78d819b61ec" providerId="LiveId" clId="{3DF4E608-76F9-4AD1-AEA9-A7AC93C1FDFB}" dt="2023-04-06T07:19:10.375" v="5933" actId="26606"/>
          <ac:spMkLst>
            <pc:docMk/>
            <pc:sldMk cId="340445744" sldId="269"/>
            <ac:spMk id="124" creationId="{8D1AD6B3-BE88-4CEB-BA17-790657CC4729}"/>
          </ac:spMkLst>
        </pc:spChg>
        <pc:spChg chg="add del">
          <ac:chgData name="Alex Koler" userId="31a9c78d819b61ec" providerId="LiveId" clId="{3DF4E608-76F9-4AD1-AEA9-A7AC93C1FDFB}" dt="2023-04-06T07:19:10.371" v="5932" actId="26606"/>
          <ac:spMkLst>
            <pc:docMk/>
            <pc:sldMk cId="340445744" sldId="269"/>
            <ac:spMk id="134" creationId="{9B8B49ED-6693-497D-8823-F50F891E8DBC}"/>
          </ac:spMkLst>
        </pc:spChg>
        <pc:spChg chg="add del">
          <ac:chgData name="Alex Koler" userId="31a9c78d819b61ec" providerId="LiveId" clId="{3DF4E608-76F9-4AD1-AEA9-A7AC93C1FDFB}" dt="2023-04-06T07:19:10.371" v="5932" actId="26606"/>
          <ac:spMkLst>
            <pc:docMk/>
            <pc:sldMk cId="340445744" sldId="269"/>
            <ac:spMk id="136" creationId="{8DCD3BD4-4F32-431E-A9C3-8D2DA60CD7D8}"/>
          </ac:spMkLst>
        </pc:spChg>
        <pc:spChg chg="add del">
          <ac:chgData name="Alex Koler" userId="31a9c78d819b61ec" providerId="LiveId" clId="{3DF4E608-76F9-4AD1-AEA9-A7AC93C1FDFB}" dt="2023-04-06T07:19:10.371" v="5932" actId="26606"/>
          <ac:spMkLst>
            <pc:docMk/>
            <pc:sldMk cId="340445744" sldId="269"/>
            <ac:spMk id="138" creationId="{336AAC24-A98C-465E-AFEE-69D698E77330}"/>
          </ac:spMkLst>
        </pc:spChg>
        <pc:spChg chg="add">
          <ac:chgData name="Alex Koler" userId="31a9c78d819b61ec" providerId="LiveId" clId="{3DF4E608-76F9-4AD1-AEA9-A7AC93C1FDFB}" dt="2023-04-06T07:19:10.375" v="5933" actId="26606"/>
          <ac:spMkLst>
            <pc:docMk/>
            <pc:sldMk cId="340445744" sldId="269"/>
            <ac:spMk id="140" creationId="{DF05ACD0-FF4A-4F8F-B5C5-6A4EBD0D1B38}"/>
          </ac:spMkLst>
        </pc:spChg>
        <pc:spChg chg="add">
          <ac:chgData name="Alex Koler" userId="31a9c78d819b61ec" providerId="LiveId" clId="{3DF4E608-76F9-4AD1-AEA9-A7AC93C1FDFB}" dt="2023-04-06T07:19:10.375" v="5933" actId="26606"/>
          <ac:spMkLst>
            <pc:docMk/>
            <pc:sldMk cId="340445744" sldId="269"/>
            <ac:spMk id="141" creationId="{4C9AFA28-B5ED-4346-9AF7-68A157F16C7E}"/>
          </ac:spMkLst>
        </pc:spChg>
        <pc:grpChg chg="add del">
          <ac:chgData name="Alex Koler" userId="31a9c78d819b61ec" providerId="LiveId" clId="{3DF4E608-76F9-4AD1-AEA9-A7AC93C1FDFB}" dt="2023-04-06T07:19:10.375" v="5933" actId="26606"/>
          <ac:grpSpMkLst>
            <pc:docMk/>
            <pc:sldMk cId="340445744" sldId="269"/>
            <ac:grpSpMk id="126" creationId="{89D1390B-7E13-4B4F-9CB2-391063412E54}"/>
          </ac:grpSpMkLst>
        </pc:grpChg>
        <pc:picChg chg="add mod">
          <ac:chgData name="Alex Koler" userId="31a9c78d819b61ec" providerId="LiveId" clId="{3DF4E608-76F9-4AD1-AEA9-A7AC93C1FDFB}" dt="2023-04-06T07:20:00.986" v="5942" actId="1076"/>
          <ac:picMkLst>
            <pc:docMk/>
            <pc:sldMk cId="340445744" sldId="269"/>
            <ac:picMk id="119" creationId="{5D96B673-F52D-80EA-0EBF-19E6BEACB844}"/>
          </ac:picMkLst>
        </pc:picChg>
      </pc:sldChg>
      <pc:sldChg chg="add ord">
        <pc:chgData name="Alex Koler" userId="31a9c78d819b61ec" providerId="LiveId" clId="{3DF4E608-76F9-4AD1-AEA9-A7AC93C1FDFB}" dt="2023-04-06T08:26:46.770" v="6657"/>
        <pc:sldMkLst>
          <pc:docMk/>
          <pc:sldMk cId="402997761" sldId="270"/>
        </pc:sldMkLst>
      </pc:sldChg>
      <pc:sldChg chg="modSp add mod">
        <pc:chgData name="Alex Koler" userId="31a9c78d819b61ec" providerId="LiveId" clId="{3DF4E608-76F9-4AD1-AEA9-A7AC93C1FDFB}" dt="2023-04-06T09:01:00.992" v="8738" actId="20577"/>
        <pc:sldMkLst>
          <pc:docMk/>
          <pc:sldMk cId="1980809603" sldId="271"/>
        </pc:sldMkLst>
        <pc:spChg chg="mod">
          <ac:chgData name="Alex Koler" userId="31a9c78d819b61ec" providerId="LiveId" clId="{3DF4E608-76F9-4AD1-AEA9-A7AC93C1FDFB}" dt="2023-04-06T09:01:00.992" v="8738" actId="20577"/>
          <ac:spMkLst>
            <pc:docMk/>
            <pc:sldMk cId="1980809603" sldId="271"/>
            <ac:spMk id="5" creationId="{2A432D17-7DB8-9060-BCEE-837A1711CEE4}"/>
          </ac:spMkLst>
        </pc:spChg>
      </pc:sldChg>
      <pc:sldChg chg="addSp delSp modSp add mod ord modNotesTx">
        <pc:chgData name="Alex Koler" userId="31a9c78d819b61ec" providerId="LiveId" clId="{3DF4E608-76F9-4AD1-AEA9-A7AC93C1FDFB}" dt="2023-04-06T11:45:05.140" v="10669" actId="1076"/>
        <pc:sldMkLst>
          <pc:docMk/>
          <pc:sldMk cId="2991655716" sldId="272"/>
        </pc:sldMkLst>
        <pc:spChg chg="mod">
          <ac:chgData name="Alex Koler" userId="31a9c78d819b61ec" providerId="LiveId" clId="{3DF4E608-76F9-4AD1-AEA9-A7AC93C1FDFB}" dt="2023-04-06T09:05:51.999" v="8749" actId="20577"/>
          <ac:spMkLst>
            <pc:docMk/>
            <pc:sldMk cId="2991655716" sldId="272"/>
            <ac:spMk id="2" creationId="{0C9A0AF4-093F-995D-1A4D-67005F0BFFD9}"/>
          </ac:spMkLst>
        </pc:spChg>
        <pc:spChg chg="add del mod">
          <ac:chgData name="Alex Koler" userId="31a9c78d819b61ec" providerId="LiveId" clId="{3DF4E608-76F9-4AD1-AEA9-A7AC93C1FDFB}" dt="2023-04-06T11:44:21.117" v="10659" actId="478"/>
          <ac:spMkLst>
            <pc:docMk/>
            <pc:sldMk cId="2991655716" sldId="272"/>
            <ac:spMk id="6" creationId="{6BAD504F-2B26-BB4D-DC64-611D1AFEA756}"/>
          </ac:spMkLst>
        </pc:spChg>
        <pc:spChg chg="add mod">
          <ac:chgData name="Alex Koler" userId="31a9c78d819b61ec" providerId="LiveId" clId="{3DF4E608-76F9-4AD1-AEA9-A7AC93C1FDFB}" dt="2023-04-06T11:45:05.140" v="10669" actId="1076"/>
          <ac:spMkLst>
            <pc:docMk/>
            <pc:sldMk cId="2991655716" sldId="272"/>
            <ac:spMk id="8" creationId="{8F824033-13A8-4F90-A89C-0A0D51A0DD50}"/>
          </ac:spMkLst>
        </pc:spChg>
        <pc:spChg chg="mod">
          <ac:chgData name="Alex Koler" userId="31a9c78d819b61ec" providerId="LiveId" clId="{3DF4E608-76F9-4AD1-AEA9-A7AC93C1FDFB}" dt="2023-04-06T09:07:29.152" v="8826" actId="1076"/>
          <ac:spMkLst>
            <pc:docMk/>
            <pc:sldMk cId="2991655716" sldId="272"/>
            <ac:spMk id="37" creationId="{AADF84E1-D384-7CE4-BD43-2A8CE9D0FB8C}"/>
          </ac:spMkLst>
        </pc:spChg>
        <pc:spChg chg="mod">
          <ac:chgData name="Alex Koler" userId="31a9c78d819b61ec" providerId="LiveId" clId="{3DF4E608-76F9-4AD1-AEA9-A7AC93C1FDFB}" dt="2023-04-06T09:08:32.560" v="8836" actId="1076"/>
          <ac:spMkLst>
            <pc:docMk/>
            <pc:sldMk cId="2991655716" sldId="272"/>
            <ac:spMk id="41" creationId="{EAC9E27E-BFC2-1365-3F97-A4B4D56FBDC0}"/>
          </ac:spMkLst>
        </pc:spChg>
        <pc:spChg chg="mod">
          <ac:chgData name="Alex Koler" userId="31a9c78d819b61ec" providerId="LiveId" clId="{3DF4E608-76F9-4AD1-AEA9-A7AC93C1FDFB}" dt="2023-04-06T09:07:54.615" v="8828" actId="1076"/>
          <ac:spMkLst>
            <pc:docMk/>
            <pc:sldMk cId="2991655716" sldId="272"/>
            <ac:spMk id="47" creationId="{1CBF21A0-40BF-9587-8BEE-583C5FAD507B}"/>
          </ac:spMkLst>
        </pc:spChg>
        <pc:picChg chg="add mod">
          <ac:chgData name="Alex Koler" userId="31a9c78d819b61ec" providerId="LiveId" clId="{3DF4E608-76F9-4AD1-AEA9-A7AC93C1FDFB}" dt="2023-04-06T11:44:47.343" v="10665" actId="1076"/>
          <ac:picMkLst>
            <pc:docMk/>
            <pc:sldMk cId="2991655716" sldId="272"/>
            <ac:picMk id="3" creationId="{E8F8E858-C7E5-18A1-B3D3-E5A7D21DD4E0}"/>
          </ac:picMkLst>
        </pc:picChg>
        <pc:picChg chg="add mod">
          <ac:chgData name="Alex Koler" userId="31a9c78d819b61ec" providerId="LiveId" clId="{3DF4E608-76F9-4AD1-AEA9-A7AC93C1FDFB}" dt="2023-04-06T11:44:40.757" v="10664" actId="1076"/>
          <ac:picMkLst>
            <pc:docMk/>
            <pc:sldMk cId="2991655716" sldId="272"/>
            <ac:picMk id="4" creationId="{4A315A7C-F311-7C49-C7E2-CC581EE6F70F}"/>
          </ac:picMkLst>
        </pc:picChg>
        <pc:picChg chg="del mod">
          <ac:chgData name="Alex Koler" userId="31a9c78d819b61ec" providerId="LiveId" clId="{3DF4E608-76F9-4AD1-AEA9-A7AC93C1FDFB}" dt="2023-04-06T09:07:56.161" v="8829" actId="478"/>
          <ac:picMkLst>
            <pc:docMk/>
            <pc:sldMk cId="2991655716" sldId="272"/>
            <ac:picMk id="14" creationId="{5905AA72-B9D1-C979-D12F-22297DE7881B}"/>
          </ac:picMkLst>
        </pc:picChg>
        <pc:picChg chg="add del">
          <ac:chgData name="Alex Koler" userId="31a9c78d819b61ec" providerId="LiveId" clId="{3DF4E608-76F9-4AD1-AEA9-A7AC93C1FDFB}" dt="2023-04-06T11:44:30.072" v="10661" actId="478"/>
          <ac:picMkLst>
            <pc:docMk/>
            <pc:sldMk cId="2991655716" sldId="272"/>
            <ac:picMk id="33" creationId="{B2041A66-B966-C27F-2267-76A8CBF20C45}"/>
          </ac:picMkLst>
        </pc:picChg>
        <pc:picChg chg="mod">
          <ac:chgData name="Alex Koler" userId="31a9c78d819b61ec" providerId="LiveId" clId="{3DF4E608-76F9-4AD1-AEA9-A7AC93C1FDFB}" dt="2023-04-06T11:44:51.275" v="10666" actId="1076"/>
          <ac:picMkLst>
            <pc:docMk/>
            <pc:sldMk cId="2991655716" sldId="272"/>
            <ac:picMk id="35" creationId="{58872412-0C1D-BFC5-8DC8-80DEB3F8AAAD}"/>
          </ac:picMkLst>
        </pc:picChg>
      </pc:sldChg>
      <pc:sldChg chg="addSp delSp modSp add mod modNotesTx">
        <pc:chgData name="Alex Koler" userId="31a9c78d819b61ec" providerId="LiveId" clId="{3DF4E608-76F9-4AD1-AEA9-A7AC93C1FDFB}" dt="2023-04-06T09:10:08.715" v="8933" actId="1076"/>
        <pc:sldMkLst>
          <pc:docMk/>
          <pc:sldMk cId="336898122" sldId="273"/>
        </pc:sldMkLst>
        <pc:spChg chg="mod">
          <ac:chgData name="Alex Koler" userId="31a9c78d819b61ec" providerId="LiveId" clId="{3DF4E608-76F9-4AD1-AEA9-A7AC93C1FDFB}" dt="2023-04-06T09:08:51.078" v="8840" actId="20577"/>
          <ac:spMkLst>
            <pc:docMk/>
            <pc:sldMk cId="336898122" sldId="273"/>
            <ac:spMk id="2" creationId="{0C9A0AF4-093F-995D-1A4D-67005F0BFFD9}"/>
          </ac:spMkLst>
        </pc:spChg>
        <pc:spChg chg="mod">
          <ac:chgData name="Alex Koler" userId="31a9c78d819b61ec" providerId="LiveId" clId="{3DF4E608-76F9-4AD1-AEA9-A7AC93C1FDFB}" dt="2023-04-06T09:09:17.915" v="8870" actId="20577"/>
          <ac:spMkLst>
            <pc:docMk/>
            <pc:sldMk cId="336898122" sldId="273"/>
            <ac:spMk id="37" creationId="{AADF84E1-D384-7CE4-BD43-2A8CE9D0FB8C}"/>
          </ac:spMkLst>
        </pc:spChg>
        <pc:spChg chg="mod">
          <ac:chgData name="Alex Koler" userId="31a9c78d819b61ec" providerId="LiveId" clId="{3DF4E608-76F9-4AD1-AEA9-A7AC93C1FDFB}" dt="2023-04-06T09:10:08.715" v="8933" actId="1076"/>
          <ac:spMkLst>
            <pc:docMk/>
            <pc:sldMk cId="336898122" sldId="273"/>
            <ac:spMk id="41" creationId="{EAC9E27E-BFC2-1365-3F97-A4B4D56FBDC0}"/>
          </ac:spMkLst>
        </pc:spChg>
        <pc:spChg chg="mod">
          <ac:chgData name="Alex Koler" userId="31a9c78d819b61ec" providerId="LiveId" clId="{3DF4E608-76F9-4AD1-AEA9-A7AC93C1FDFB}" dt="2023-04-06T09:09:45.373" v="8929" actId="1076"/>
          <ac:spMkLst>
            <pc:docMk/>
            <pc:sldMk cId="336898122" sldId="273"/>
            <ac:spMk id="47" creationId="{1CBF21A0-40BF-9587-8BEE-583C5FAD507B}"/>
          </ac:spMkLst>
        </pc:spChg>
        <pc:picChg chg="del">
          <ac:chgData name="Alex Koler" userId="31a9c78d819b61ec" providerId="LiveId" clId="{3DF4E608-76F9-4AD1-AEA9-A7AC93C1FDFB}" dt="2023-04-06T09:09:51.504" v="8930" actId="478"/>
          <ac:picMkLst>
            <pc:docMk/>
            <pc:sldMk cId="336898122" sldId="273"/>
            <ac:picMk id="3" creationId="{E8F8E858-C7E5-18A1-B3D3-E5A7D21DD4E0}"/>
          </ac:picMkLst>
        </pc:picChg>
        <pc:picChg chg="add mod">
          <ac:chgData name="Alex Koler" userId="31a9c78d819b61ec" providerId="LiveId" clId="{3DF4E608-76F9-4AD1-AEA9-A7AC93C1FDFB}" dt="2023-04-06T09:10:00.108" v="8932" actId="1076"/>
          <ac:picMkLst>
            <pc:docMk/>
            <pc:sldMk cId="336898122" sldId="273"/>
            <ac:picMk id="4" creationId="{7717B8CB-B35E-6A34-6AFB-803A2A41EBA4}"/>
          </ac:picMkLst>
        </pc:picChg>
      </pc:sldChg>
      <pc:sldChg chg="delSp modSp add mod modNotesTx">
        <pc:chgData name="Alex Koler" userId="31a9c78d819b61ec" providerId="LiveId" clId="{3DF4E608-76F9-4AD1-AEA9-A7AC93C1FDFB}" dt="2023-04-06T12:10:30.521" v="10724" actId="1076"/>
        <pc:sldMkLst>
          <pc:docMk/>
          <pc:sldMk cId="1073703751" sldId="274"/>
        </pc:sldMkLst>
        <pc:spChg chg="mod">
          <ac:chgData name="Alex Koler" userId="31a9c78d819b61ec" providerId="LiveId" clId="{3DF4E608-76F9-4AD1-AEA9-A7AC93C1FDFB}" dt="2023-04-06T09:10:55.472" v="8943" actId="20577"/>
          <ac:spMkLst>
            <pc:docMk/>
            <pc:sldMk cId="1073703751" sldId="274"/>
            <ac:spMk id="2" creationId="{0C9A0AF4-093F-995D-1A4D-67005F0BFFD9}"/>
          </ac:spMkLst>
        </pc:spChg>
        <pc:spChg chg="mod">
          <ac:chgData name="Alex Koler" userId="31a9c78d819b61ec" providerId="LiveId" clId="{3DF4E608-76F9-4AD1-AEA9-A7AC93C1FDFB}" dt="2023-04-06T12:10:30.521" v="10724" actId="1076"/>
          <ac:spMkLst>
            <pc:docMk/>
            <pc:sldMk cId="1073703751" sldId="274"/>
            <ac:spMk id="7" creationId="{72D9095F-628B-DE87-EEAC-F2933F12CB1A}"/>
          </ac:spMkLst>
        </pc:spChg>
        <pc:spChg chg="mod">
          <ac:chgData name="Alex Koler" userId="31a9c78d819b61ec" providerId="LiveId" clId="{3DF4E608-76F9-4AD1-AEA9-A7AC93C1FDFB}" dt="2023-04-06T12:10:17.381" v="10723" actId="1076"/>
          <ac:spMkLst>
            <pc:docMk/>
            <pc:sldMk cId="1073703751" sldId="274"/>
            <ac:spMk id="9" creationId="{E400C7E6-81F3-1D0C-8BEB-4C15E55A273B}"/>
          </ac:spMkLst>
        </pc:spChg>
        <pc:spChg chg="del mod">
          <ac:chgData name="Alex Koler" userId="31a9c78d819b61ec" providerId="LiveId" clId="{3DF4E608-76F9-4AD1-AEA9-A7AC93C1FDFB}" dt="2023-04-06T12:10:08.174" v="10721" actId="478"/>
          <ac:spMkLst>
            <pc:docMk/>
            <pc:sldMk cId="1073703751" sldId="274"/>
            <ac:spMk id="11" creationId="{9F942696-78BF-58BB-5F16-702C36B55263}"/>
          </ac:spMkLst>
        </pc:spChg>
        <pc:spChg chg="mod">
          <ac:chgData name="Alex Koler" userId="31a9c78d819b61ec" providerId="LiveId" clId="{3DF4E608-76F9-4AD1-AEA9-A7AC93C1FDFB}" dt="2023-04-06T12:10:30.521" v="10724" actId="1076"/>
          <ac:spMkLst>
            <pc:docMk/>
            <pc:sldMk cId="1073703751" sldId="274"/>
            <ac:spMk id="37" creationId="{AADF84E1-D384-7CE4-BD43-2A8CE9D0FB8C}"/>
          </ac:spMkLst>
        </pc:spChg>
        <pc:spChg chg="del mod">
          <ac:chgData name="Alex Koler" userId="31a9c78d819b61ec" providerId="LiveId" clId="{3DF4E608-76F9-4AD1-AEA9-A7AC93C1FDFB}" dt="2023-04-06T12:10:02.190" v="10719"/>
          <ac:spMkLst>
            <pc:docMk/>
            <pc:sldMk cId="1073703751" sldId="274"/>
            <ac:spMk id="41" creationId="{EAC9E27E-BFC2-1365-3F97-A4B4D56FBDC0}"/>
          </ac:spMkLst>
        </pc:spChg>
        <pc:spChg chg="mod">
          <ac:chgData name="Alex Koler" userId="31a9c78d819b61ec" providerId="LiveId" clId="{3DF4E608-76F9-4AD1-AEA9-A7AC93C1FDFB}" dt="2023-04-06T12:10:17.381" v="10723" actId="1076"/>
          <ac:spMkLst>
            <pc:docMk/>
            <pc:sldMk cId="1073703751" sldId="274"/>
            <ac:spMk id="47" creationId="{1CBF21A0-40BF-9587-8BEE-583C5FAD507B}"/>
          </ac:spMkLst>
        </pc:spChg>
        <pc:picChg chg="mod">
          <ac:chgData name="Alex Koler" userId="31a9c78d819b61ec" providerId="LiveId" clId="{3DF4E608-76F9-4AD1-AEA9-A7AC93C1FDFB}" dt="2023-04-06T12:10:17.381" v="10723" actId="1076"/>
          <ac:picMkLst>
            <pc:docMk/>
            <pc:sldMk cId="1073703751" sldId="274"/>
            <ac:picMk id="4" creationId="{7717B8CB-B35E-6A34-6AFB-803A2A41EBA4}"/>
          </ac:picMkLst>
        </pc:picChg>
        <pc:picChg chg="mod">
          <ac:chgData name="Alex Koler" userId="31a9c78d819b61ec" providerId="LiveId" clId="{3DF4E608-76F9-4AD1-AEA9-A7AC93C1FDFB}" dt="2023-04-06T12:10:30.521" v="10724" actId="1076"/>
          <ac:picMkLst>
            <pc:docMk/>
            <pc:sldMk cId="1073703751" sldId="274"/>
            <ac:picMk id="33" creationId="{B2041A66-B966-C27F-2267-76A8CBF20C45}"/>
          </ac:picMkLst>
        </pc:picChg>
        <pc:picChg chg="del">
          <ac:chgData name="Alex Koler" userId="31a9c78d819b61ec" providerId="LiveId" clId="{3DF4E608-76F9-4AD1-AEA9-A7AC93C1FDFB}" dt="2023-04-06T12:10:02.187" v="10717" actId="478"/>
          <ac:picMkLst>
            <pc:docMk/>
            <pc:sldMk cId="1073703751" sldId="274"/>
            <ac:picMk id="35" creationId="{58872412-0C1D-BFC5-8DC8-80DEB3F8AAAD}"/>
          </ac:picMkLst>
        </pc:picChg>
      </pc:sldChg>
      <pc:sldChg chg="delSp modSp add mod modNotesTx">
        <pc:chgData name="Alex Koler" userId="31a9c78d819b61ec" providerId="LiveId" clId="{3DF4E608-76F9-4AD1-AEA9-A7AC93C1FDFB}" dt="2023-04-06T09:15:24.939" v="9047" actId="1076"/>
        <pc:sldMkLst>
          <pc:docMk/>
          <pc:sldMk cId="3905302046" sldId="275"/>
        </pc:sldMkLst>
        <pc:spChg chg="mod">
          <ac:chgData name="Alex Koler" userId="31a9c78d819b61ec" providerId="LiveId" clId="{3DF4E608-76F9-4AD1-AEA9-A7AC93C1FDFB}" dt="2023-04-06T09:13:49.417" v="9013" actId="20577"/>
          <ac:spMkLst>
            <pc:docMk/>
            <pc:sldMk cId="3905302046" sldId="275"/>
            <ac:spMk id="2" creationId="{0C9A0AF4-093F-995D-1A4D-67005F0BFFD9}"/>
          </ac:spMkLst>
        </pc:spChg>
        <pc:spChg chg="mod">
          <ac:chgData name="Alex Koler" userId="31a9c78d819b61ec" providerId="LiveId" clId="{3DF4E608-76F9-4AD1-AEA9-A7AC93C1FDFB}" dt="2023-04-06T09:14:49.533" v="9029" actId="20577"/>
          <ac:spMkLst>
            <pc:docMk/>
            <pc:sldMk cId="3905302046" sldId="275"/>
            <ac:spMk id="37" creationId="{AADF84E1-D384-7CE4-BD43-2A8CE9D0FB8C}"/>
          </ac:spMkLst>
        </pc:spChg>
        <pc:spChg chg="del">
          <ac:chgData name="Alex Koler" userId="31a9c78d819b61ec" providerId="LiveId" clId="{3DF4E608-76F9-4AD1-AEA9-A7AC93C1FDFB}" dt="2023-04-06T09:15:09.263" v="9045" actId="478"/>
          <ac:spMkLst>
            <pc:docMk/>
            <pc:sldMk cId="3905302046" sldId="275"/>
            <ac:spMk id="41" creationId="{EAC9E27E-BFC2-1365-3F97-A4B4D56FBDC0}"/>
          </ac:spMkLst>
        </pc:spChg>
        <pc:spChg chg="mod">
          <ac:chgData name="Alex Koler" userId="31a9c78d819b61ec" providerId="LiveId" clId="{3DF4E608-76F9-4AD1-AEA9-A7AC93C1FDFB}" dt="2023-04-06T09:15:24.939" v="9047" actId="1076"/>
          <ac:spMkLst>
            <pc:docMk/>
            <pc:sldMk cId="3905302046" sldId="275"/>
            <ac:spMk id="47" creationId="{1CBF21A0-40BF-9587-8BEE-583C5FAD507B}"/>
          </ac:spMkLst>
        </pc:spChg>
        <pc:picChg chg="mod">
          <ac:chgData name="Alex Koler" userId="31a9c78d819b61ec" providerId="LiveId" clId="{3DF4E608-76F9-4AD1-AEA9-A7AC93C1FDFB}" dt="2023-04-06T09:15:17.305" v="9046" actId="1076"/>
          <ac:picMkLst>
            <pc:docMk/>
            <pc:sldMk cId="3905302046" sldId="275"/>
            <ac:picMk id="4" creationId="{7717B8CB-B35E-6A34-6AFB-803A2A41EBA4}"/>
          </ac:picMkLst>
        </pc:picChg>
        <pc:picChg chg="del">
          <ac:chgData name="Alex Koler" userId="31a9c78d819b61ec" providerId="LiveId" clId="{3DF4E608-76F9-4AD1-AEA9-A7AC93C1FDFB}" dt="2023-04-06T09:15:06.127" v="9044" actId="478"/>
          <ac:picMkLst>
            <pc:docMk/>
            <pc:sldMk cId="3905302046" sldId="275"/>
            <ac:picMk id="35" creationId="{58872412-0C1D-BFC5-8DC8-80DEB3F8AAAD}"/>
          </ac:picMkLst>
        </pc:picChg>
      </pc:sldChg>
      <pc:sldChg chg="modSp add mod ord">
        <pc:chgData name="Alex Koler" userId="31a9c78d819b61ec" providerId="LiveId" clId="{3DF4E608-76F9-4AD1-AEA9-A7AC93C1FDFB}" dt="2023-04-06T09:17:41.028" v="9195" actId="27636"/>
        <pc:sldMkLst>
          <pc:docMk/>
          <pc:sldMk cId="281208625" sldId="276"/>
        </pc:sldMkLst>
        <pc:spChg chg="mod">
          <ac:chgData name="Alex Koler" userId="31a9c78d819b61ec" providerId="LiveId" clId="{3DF4E608-76F9-4AD1-AEA9-A7AC93C1FDFB}" dt="2023-04-06T09:17:41.028" v="9195" actId="27636"/>
          <ac:spMkLst>
            <pc:docMk/>
            <pc:sldMk cId="281208625" sldId="276"/>
            <ac:spMk id="2" creationId="{0C9A0AF4-093F-995D-1A4D-67005F0BFFD9}"/>
          </ac:spMkLst>
        </pc:spChg>
        <pc:spChg chg="mod">
          <ac:chgData name="Alex Koler" userId="31a9c78d819b61ec" providerId="LiveId" clId="{3DF4E608-76F9-4AD1-AEA9-A7AC93C1FDFB}" dt="2023-04-06T09:17:04.326" v="9174" actId="20577"/>
          <ac:spMkLst>
            <pc:docMk/>
            <pc:sldMk cId="281208625" sldId="276"/>
            <ac:spMk id="5" creationId="{2A432D17-7DB8-9060-BCEE-837A1711CEE4}"/>
          </ac:spMkLst>
        </pc:spChg>
      </pc:sldChg>
      <pc:sldChg chg="addSp delSp modSp add mod">
        <pc:chgData name="Alex Koler" userId="31a9c78d819b61ec" providerId="LiveId" clId="{3DF4E608-76F9-4AD1-AEA9-A7AC93C1FDFB}" dt="2023-04-06T11:27:59.411" v="10635" actId="20577"/>
        <pc:sldMkLst>
          <pc:docMk/>
          <pc:sldMk cId="4114503991" sldId="277"/>
        </pc:sldMkLst>
        <pc:spChg chg="mod">
          <ac:chgData name="Alex Koler" userId="31a9c78d819b61ec" providerId="LiveId" clId="{3DF4E608-76F9-4AD1-AEA9-A7AC93C1FDFB}" dt="2023-04-06T09:49:05.119" v="9230" actId="1076"/>
          <ac:spMkLst>
            <pc:docMk/>
            <pc:sldMk cId="4114503991" sldId="277"/>
            <ac:spMk id="2" creationId="{0C9A0AF4-093F-995D-1A4D-67005F0BFFD9}"/>
          </ac:spMkLst>
        </pc:spChg>
        <pc:spChg chg="mod">
          <ac:chgData name="Alex Koler" userId="31a9c78d819b61ec" providerId="LiveId" clId="{3DF4E608-76F9-4AD1-AEA9-A7AC93C1FDFB}" dt="2023-04-06T11:25:42.405" v="10594" actId="20577"/>
          <ac:spMkLst>
            <pc:docMk/>
            <pc:sldMk cId="4114503991" sldId="277"/>
            <ac:spMk id="3" creationId="{F5F8387F-D9EE-31E1-1C80-AC65D4D72467}"/>
          </ac:spMkLst>
        </pc:spChg>
        <pc:spChg chg="del mod">
          <ac:chgData name="Alex Koler" userId="31a9c78d819b61ec" providerId="LiveId" clId="{3DF4E608-76F9-4AD1-AEA9-A7AC93C1FDFB}" dt="2023-04-06T09:56:51.977" v="9269" actId="478"/>
          <ac:spMkLst>
            <pc:docMk/>
            <pc:sldMk cId="4114503991" sldId="277"/>
            <ac:spMk id="4" creationId="{F5F8387F-D9EE-31E1-1C80-AC65D4D72467}"/>
          </ac:spMkLst>
        </pc:spChg>
        <pc:spChg chg="mod">
          <ac:chgData name="Alex Koler" userId="31a9c78d819b61ec" providerId="LiveId" clId="{3DF4E608-76F9-4AD1-AEA9-A7AC93C1FDFB}" dt="2023-04-06T09:31:49.215" v="9204"/>
          <ac:spMkLst>
            <pc:docMk/>
            <pc:sldMk cId="4114503991" sldId="277"/>
            <ac:spMk id="5" creationId="{2A432D17-7DB8-9060-BCEE-837A1711CEE4}"/>
          </ac:spMkLst>
        </pc:spChg>
        <pc:spChg chg="mod">
          <ac:chgData name="Alex Koler" userId="31a9c78d819b61ec" providerId="LiveId" clId="{3DF4E608-76F9-4AD1-AEA9-A7AC93C1FDFB}" dt="2023-04-06T09:56:33.343" v="9263" actId="20577"/>
          <ac:spMkLst>
            <pc:docMk/>
            <pc:sldMk cId="4114503991" sldId="277"/>
            <ac:spMk id="7" creationId="{F5F8387F-D9EE-31E1-1C80-AC65D4D72467}"/>
          </ac:spMkLst>
        </pc:spChg>
        <pc:spChg chg="mod">
          <ac:chgData name="Alex Koler" userId="31a9c78d819b61ec" providerId="LiveId" clId="{3DF4E608-76F9-4AD1-AEA9-A7AC93C1FDFB}" dt="2023-04-06T11:27:33.663" v="10602" actId="20577"/>
          <ac:spMkLst>
            <pc:docMk/>
            <pc:sldMk cId="4114503991" sldId="277"/>
            <ac:spMk id="8" creationId="{E2A78CCC-B785-D0D9-1861-18222635F104}"/>
          </ac:spMkLst>
        </pc:spChg>
        <pc:spChg chg="mod">
          <ac:chgData name="Alex Koler" userId="31a9c78d819b61ec" providerId="LiveId" clId="{3DF4E608-76F9-4AD1-AEA9-A7AC93C1FDFB}" dt="2023-04-06T11:27:59.411" v="10635" actId="20577"/>
          <ac:spMkLst>
            <pc:docMk/>
            <pc:sldMk cId="4114503991" sldId="277"/>
            <ac:spMk id="11" creationId="{7B6412A1-1699-6870-F6FD-864D867065A4}"/>
          </ac:spMkLst>
        </pc:spChg>
        <pc:spChg chg="mod">
          <ac:chgData name="Alex Koler" userId="31a9c78d819b61ec" providerId="LiveId" clId="{3DF4E608-76F9-4AD1-AEA9-A7AC93C1FDFB}" dt="2023-04-06T10:19:11.305" v="10332" actId="20577"/>
          <ac:spMkLst>
            <pc:docMk/>
            <pc:sldMk cId="4114503991" sldId="277"/>
            <ac:spMk id="15" creationId="{41CCEC09-0985-3DDB-F741-3BB1310FBDDF}"/>
          </ac:spMkLst>
        </pc:spChg>
        <pc:grpChg chg="mod">
          <ac:chgData name="Alex Koler" userId="31a9c78d819b61ec" providerId="LiveId" clId="{3DF4E608-76F9-4AD1-AEA9-A7AC93C1FDFB}" dt="2023-04-06T11:25:26.474" v="10572" actId="1076"/>
          <ac:grpSpMkLst>
            <pc:docMk/>
            <pc:sldMk cId="4114503991" sldId="277"/>
            <ac:grpSpMk id="21" creationId="{613FBA82-0E4B-ED76-5964-2A3364D8EE7F}"/>
          </ac:grpSpMkLst>
        </pc:grpChg>
        <pc:grpChg chg="del mod">
          <ac:chgData name="Alex Koler" userId="31a9c78d819b61ec" providerId="LiveId" clId="{3DF4E608-76F9-4AD1-AEA9-A7AC93C1FDFB}" dt="2023-04-06T09:56:43.706" v="9267" actId="478"/>
          <ac:grpSpMkLst>
            <pc:docMk/>
            <pc:sldMk cId="4114503991" sldId="277"/>
            <ac:grpSpMk id="38" creationId="{F54D67A6-56BF-90E9-D135-32178DFABACE}"/>
          </ac:grpSpMkLst>
        </pc:grpChg>
        <pc:grpChg chg="add mod">
          <ac:chgData name="Alex Koler" userId="31a9c78d819b61ec" providerId="LiveId" clId="{3DF4E608-76F9-4AD1-AEA9-A7AC93C1FDFB}" dt="2023-04-06T10:21:20.651" v="10409" actId="164"/>
          <ac:grpSpMkLst>
            <pc:docMk/>
            <pc:sldMk cId="4114503991" sldId="277"/>
            <ac:grpSpMk id="40" creationId="{FED27962-545E-EA1C-7B20-F0F93996417D}"/>
          </ac:grpSpMkLst>
        </pc:grpChg>
        <pc:picChg chg="mod">
          <ac:chgData name="Alex Koler" userId="31a9c78d819b61ec" providerId="LiveId" clId="{3DF4E608-76F9-4AD1-AEA9-A7AC93C1FDFB}" dt="2023-04-06T10:21:20.651" v="10409" actId="164"/>
          <ac:picMkLst>
            <pc:docMk/>
            <pc:sldMk cId="4114503991" sldId="277"/>
            <ac:picMk id="16" creationId="{D63D29DB-E74D-207B-A241-298AFC9753F0}"/>
          </ac:picMkLst>
        </pc:picChg>
        <pc:picChg chg="mod">
          <ac:chgData name="Alex Koler" userId="31a9c78d819b61ec" providerId="LiveId" clId="{3DF4E608-76F9-4AD1-AEA9-A7AC93C1FDFB}" dt="2023-04-06T11:25:17.249" v="10571" actId="1076"/>
          <ac:picMkLst>
            <pc:docMk/>
            <pc:sldMk cId="4114503991" sldId="277"/>
            <ac:picMk id="20" creationId="{F8E9F708-FE26-E165-21D5-4D8E64175D30}"/>
          </ac:picMkLst>
        </pc:picChg>
        <pc:picChg chg="add mod">
          <ac:chgData name="Alex Koler" userId="31a9c78d819b61ec" providerId="LiveId" clId="{3DF4E608-76F9-4AD1-AEA9-A7AC93C1FDFB}" dt="2023-04-06T09:47:48.485" v="9218" actId="1076"/>
          <ac:picMkLst>
            <pc:docMk/>
            <pc:sldMk cId="4114503991" sldId="277"/>
            <ac:picMk id="23" creationId="{8710F4E5-20E4-1D1E-C444-A77021F8C3B6}"/>
          </ac:picMkLst>
        </pc:picChg>
        <pc:picChg chg="add del mod">
          <ac:chgData name="Alex Koler" userId="31a9c78d819b61ec" providerId="LiveId" clId="{3DF4E608-76F9-4AD1-AEA9-A7AC93C1FDFB}" dt="2023-04-06T09:52:13.038" v="9232" actId="931"/>
          <ac:picMkLst>
            <pc:docMk/>
            <pc:sldMk cId="4114503991" sldId="277"/>
            <ac:picMk id="29" creationId="{4173EF9B-5F5D-FF2E-2387-426D08E14706}"/>
          </ac:picMkLst>
        </pc:picChg>
        <pc:picChg chg="add del mod">
          <ac:chgData name="Alex Koler" userId="31a9c78d819b61ec" providerId="LiveId" clId="{3DF4E608-76F9-4AD1-AEA9-A7AC93C1FDFB}" dt="2023-04-06T09:52:43.306" v="9235" actId="478"/>
          <ac:picMkLst>
            <pc:docMk/>
            <pc:sldMk cId="4114503991" sldId="277"/>
            <ac:picMk id="31" creationId="{D2C3AF7F-D86B-AA74-9C13-6CDC49A23E42}"/>
          </ac:picMkLst>
        </pc:picChg>
        <pc:picChg chg="add mod">
          <ac:chgData name="Alex Koler" userId="31a9c78d819b61ec" providerId="LiveId" clId="{3DF4E608-76F9-4AD1-AEA9-A7AC93C1FDFB}" dt="2023-04-06T09:53:41.627" v="9242" actId="14100"/>
          <ac:picMkLst>
            <pc:docMk/>
            <pc:sldMk cId="4114503991" sldId="277"/>
            <ac:picMk id="33" creationId="{61A0FD5A-C94B-FFB1-C083-90440A8FD7C2}"/>
          </ac:picMkLst>
        </pc:picChg>
        <pc:cxnChg chg="mod">
          <ac:chgData name="Alex Koler" userId="31a9c78d819b61ec" providerId="LiveId" clId="{3DF4E608-76F9-4AD1-AEA9-A7AC93C1FDFB}" dt="2023-04-06T10:20:56.164" v="10408" actId="1076"/>
          <ac:cxnSpMkLst>
            <pc:docMk/>
            <pc:sldMk cId="4114503991" sldId="277"/>
            <ac:cxnSpMk id="39" creationId="{89927F48-DA38-5FD8-CADB-414F560710CD}"/>
          </ac:cxnSpMkLst>
        </pc:cxnChg>
      </pc:sldChg>
      <pc:sldChg chg="delSp modSp add mod">
        <pc:chgData name="Alex Koler" userId="31a9c78d819b61ec" providerId="LiveId" clId="{3DF4E608-76F9-4AD1-AEA9-A7AC93C1FDFB}" dt="2023-04-06T11:49:48.600" v="10709" actId="20577"/>
        <pc:sldMkLst>
          <pc:docMk/>
          <pc:sldMk cId="1373898267" sldId="278"/>
        </pc:sldMkLst>
        <pc:spChg chg="topLvl">
          <ac:chgData name="Alex Koler" userId="31a9c78d819b61ec" providerId="LiveId" clId="{3DF4E608-76F9-4AD1-AEA9-A7AC93C1FDFB}" dt="2023-04-06T11:33:14.390" v="10650" actId="478"/>
          <ac:spMkLst>
            <pc:docMk/>
            <pc:sldMk cId="1373898267" sldId="278"/>
            <ac:spMk id="3" creationId="{F5F8387F-D9EE-31E1-1C80-AC65D4D72467}"/>
          </ac:spMkLst>
        </pc:spChg>
        <pc:spChg chg="topLvl">
          <ac:chgData name="Alex Koler" userId="31a9c78d819b61ec" providerId="LiveId" clId="{3DF4E608-76F9-4AD1-AEA9-A7AC93C1FDFB}" dt="2023-04-06T11:33:11.631" v="10649" actId="478"/>
          <ac:spMkLst>
            <pc:docMk/>
            <pc:sldMk cId="1373898267" sldId="278"/>
            <ac:spMk id="8" creationId="{E2A78CCC-B785-D0D9-1861-18222635F104}"/>
          </ac:spMkLst>
        </pc:spChg>
        <pc:spChg chg="mod topLvl">
          <ac:chgData name="Alex Koler" userId="31a9c78d819b61ec" providerId="LiveId" clId="{3DF4E608-76F9-4AD1-AEA9-A7AC93C1FDFB}" dt="2023-04-06T11:49:48.600" v="10709" actId="20577"/>
          <ac:spMkLst>
            <pc:docMk/>
            <pc:sldMk cId="1373898267" sldId="278"/>
            <ac:spMk id="11" creationId="{7B6412A1-1699-6870-F6FD-864D867065A4}"/>
          </ac:spMkLst>
        </pc:spChg>
        <pc:spChg chg="mod">
          <ac:chgData name="Alex Koler" userId="31a9c78d819b61ec" providerId="LiveId" clId="{3DF4E608-76F9-4AD1-AEA9-A7AC93C1FDFB}" dt="2023-04-06T11:33:50.893" v="10654" actId="14100"/>
          <ac:spMkLst>
            <pc:docMk/>
            <pc:sldMk cId="1373898267" sldId="278"/>
            <ac:spMk id="14" creationId="{A5B8A7ED-8A07-8FA3-073F-E71B8E438F69}"/>
          </ac:spMkLst>
        </pc:spChg>
        <pc:spChg chg="mod">
          <ac:chgData name="Alex Koler" userId="31a9c78d819b61ec" providerId="LiveId" clId="{3DF4E608-76F9-4AD1-AEA9-A7AC93C1FDFB}" dt="2023-04-06T11:33:50.893" v="10654" actId="14100"/>
          <ac:spMkLst>
            <pc:docMk/>
            <pc:sldMk cId="1373898267" sldId="278"/>
            <ac:spMk id="15" creationId="{41CCEC09-0985-3DDB-F741-3BB1310FBDDF}"/>
          </ac:spMkLst>
        </pc:spChg>
        <pc:grpChg chg="topLvl">
          <ac:chgData name="Alex Koler" userId="31a9c78d819b61ec" providerId="LiveId" clId="{3DF4E608-76F9-4AD1-AEA9-A7AC93C1FDFB}" dt="2023-04-06T11:33:57.038" v="10655" actId="478"/>
          <ac:grpSpMkLst>
            <pc:docMk/>
            <pc:sldMk cId="1373898267" sldId="278"/>
            <ac:grpSpMk id="13" creationId="{5A7B6CBE-AE38-F39C-8E14-3406F0BAB9D2}"/>
          </ac:grpSpMkLst>
        </pc:grpChg>
        <pc:grpChg chg="del mod">
          <ac:chgData name="Alex Koler" userId="31a9c78d819b61ec" providerId="LiveId" clId="{3DF4E608-76F9-4AD1-AEA9-A7AC93C1FDFB}" dt="2023-04-06T11:33:57.038" v="10655" actId="478"/>
          <ac:grpSpMkLst>
            <pc:docMk/>
            <pc:sldMk cId="1373898267" sldId="278"/>
            <ac:grpSpMk id="18" creationId="{10DBC315-E073-D4EC-143F-79A3E0D0E35E}"/>
          </ac:grpSpMkLst>
        </pc:grpChg>
        <pc:grpChg chg="del mod">
          <ac:chgData name="Alex Koler" userId="31a9c78d819b61ec" providerId="LiveId" clId="{3DF4E608-76F9-4AD1-AEA9-A7AC93C1FDFB}" dt="2023-04-06T11:33:14.390" v="10650" actId="478"/>
          <ac:grpSpMkLst>
            <pc:docMk/>
            <pc:sldMk cId="1373898267" sldId="278"/>
            <ac:grpSpMk id="21" creationId="{613FBA82-0E4B-ED76-5964-2A3364D8EE7F}"/>
          </ac:grpSpMkLst>
        </pc:grpChg>
        <pc:grpChg chg="del mod">
          <ac:chgData name="Alex Koler" userId="31a9c78d819b61ec" providerId="LiveId" clId="{3DF4E608-76F9-4AD1-AEA9-A7AC93C1FDFB}" dt="2023-04-06T11:33:02.726" v="10648" actId="478"/>
          <ac:grpSpMkLst>
            <pc:docMk/>
            <pc:sldMk cId="1373898267" sldId="278"/>
            <ac:grpSpMk id="35" creationId="{69E3D4DF-5E8B-CE52-EFC4-1B60756182D6}"/>
          </ac:grpSpMkLst>
        </pc:grpChg>
        <pc:grpChg chg="del mod">
          <ac:chgData name="Alex Koler" userId="31a9c78d819b61ec" providerId="LiveId" clId="{3DF4E608-76F9-4AD1-AEA9-A7AC93C1FDFB}" dt="2023-04-06T11:33:11.631" v="10649" actId="478"/>
          <ac:grpSpMkLst>
            <pc:docMk/>
            <pc:sldMk cId="1373898267" sldId="278"/>
            <ac:grpSpMk id="40" creationId="{FED27962-545E-EA1C-7B20-F0F93996417D}"/>
          </ac:grpSpMkLst>
        </pc:grpChg>
        <pc:picChg chg="del topLvl">
          <ac:chgData name="Alex Koler" userId="31a9c78d819b61ec" providerId="LiveId" clId="{3DF4E608-76F9-4AD1-AEA9-A7AC93C1FDFB}" dt="2023-04-06T11:33:02.726" v="10648" actId="478"/>
          <ac:picMkLst>
            <pc:docMk/>
            <pc:sldMk cId="1373898267" sldId="278"/>
            <ac:picMk id="5" creationId="{61A0FD5A-C94B-FFB1-C083-90440A8FD7C2}"/>
          </ac:picMkLst>
        </pc:picChg>
        <pc:picChg chg="del mod topLvl">
          <ac:chgData name="Alex Koler" userId="31a9c78d819b61ec" providerId="LiveId" clId="{3DF4E608-76F9-4AD1-AEA9-A7AC93C1FDFB}" dt="2023-04-06T11:33:11.631" v="10649" actId="478"/>
          <ac:picMkLst>
            <pc:docMk/>
            <pc:sldMk cId="1373898267" sldId="278"/>
            <ac:picMk id="16" creationId="{D63D29DB-E74D-207B-A241-298AFC9753F0}"/>
          </ac:picMkLst>
        </pc:picChg>
        <pc:picChg chg="del mod topLvl">
          <ac:chgData name="Alex Koler" userId="31a9c78d819b61ec" providerId="LiveId" clId="{3DF4E608-76F9-4AD1-AEA9-A7AC93C1FDFB}" dt="2023-04-06T11:33:57.038" v="10655" actId="478"/>
          <ac:picMkLst>
            <pc:docMk/>
            <pc:sldMk cId="1373898267" sldId="278"/>
            <ac:picMk id="17" creationId="{48096041-2257-C8F7-7858-E62D0B243D19}"/>
          </ac:picMkLst>
        </pc:picChg>
        <pc:picChg chg="del topLvl">
          <ac:chgData name="Alex Koler" userId="31a9c78d819b61ec" providerId="LiveId" clId="{3DF4E608-76F9-4AD1-AEA9-A7AC93C1FDFB}" dt="2023-04-06T11:33:14.390" v="10650" actId="478"/>
          <ac:picMkLst>
            <pc:docMk/>
            <pc:sldMk cId="1373898267" sldId="278"/>
            <ac:picMk id="20" creationId="{F8E9F708-FE26-E165-21D5-4D8E64175D30}"/>
          </ac:picMkLst>
        </pc:picChg>
        <pc:picChg chg="del">
          <ac:chgData name="Alex Koler" userId="31a9c78d819b61ec" providerId="LiveId" clId="{3DF4E608-76F9-4AD1-AEA9-A7AC93C1FDFB}" dt="2023-04-06T11:31:03.747" v="10637" actId="478"/>
          <ac:picMkLst>
            <pc:docMk/>
            <pc:sldMk cId="1373898267" sldId="278"/>
            <ac:picMk id="23" creationId="{8710F4E5-20E4-1D1E-C444-A77021F8C3B6}"/>
          </ac:picMkLst>
        </pc:picChg>
      </pc:sldChg>
      <pc:sldChg chg="addSp delSp new mod">
        <pc:chgData name="Alex Koler" userId="31a9c78d819b61ec" providerId="LiveId" clId="{3DF4E608-76F9-4AD1-AEA9-A7AC93C1FDFB}" dt="2023-04-10T15:50:30.904" v="10728"/>
        <pc:sldMkLst>
          <pc:docMk/>
          <pc:sldMk cId="3667314614" sldId="280"/>
        </pc:sldMkLst>
        <pc:spChg chg="del">
          <ac:chgData name="Alex Koler" userId="31a9c78d819b61ec" providerId="LiveId" clId="{3DF4E608-76F9-4AD1-AEA9-A7AC93C1FDFB}" dt="2023-04-10T15:50:26.540" v="10726" actId="478"/>
          <ac:spMkLst>
            <pc:docMk/>
            <pc:sldMk cId="3667314614" sldId="280"/>
            <ac:spMk id="2" creationId="{EDD48F8A-E60C-8A87-9606-2DF886833D39}"/>
          </ac:spMkLst>
        </pc:spChg>
        <pc:spChg chg="del">
          <ac:chgData name="Alex Koler" userId="31a9c78d819b61ec" providerId="LiveId" clId="{3DF4E608-76F9-4AD1-AEA9-A7AC93C1FDFB}" dt="2023-04-10T15:50:28.456" v="10727" actId="478"/>
          <ac:spMkLst>
            <pc:docMk/>
            <pc:sldMk cId="3667314614" sldId="280"/>
            <ac:spMk id="3" creationId="{E3D77CAE-DF8A-F54F-B513-D4F50D05C524}"/>
          </ac:spMkLst>
        </pc:spChg>
        <pc:graphicFrameChg chg="add">
          <ac:chgData name="Alex Koler" userId="31a9c78d819b61ec" providerId="LiveId" clId="{3DF4E608-76F9-4AD1-AEA9-A7AC93C1FDFB}" dt="2023-04-10T15:50:30.904" v="10728"/>
          <ac:graphicFrameMkLst>
            <pc:docMk/>
            <pc:sldMk cId="3667314614" sldId="280"/>
            <ac:graphicFrameMk id="4" creationId="{C647A20F-49FA-5947-8BB5-9AE88B15A1D2}"/>
          </ac:graphicFrameMkLst>
        </pc:graphicFrameChg>
      </pc:sldChg>
      <pc:sldChg chg="addSp delSp modSp new mod modClrScheme chgLayout">
        <pc:chgData name="Alex Koler" userId="31a9c78d819b61ec" providerId="LiveId" clId="{3DF4E608-76F9-4AD1-AEA9-A7AC93C1FDFB}" dt="2023-04-10T15:51:00.442" v="10733"/>
        <pc:sldMkLst>
          <pc:docMk/>
          <pc:sldMk cId="1244851989" sldId="281"/>
        </pc:sldMkLst>
        <pc:spChg chg="del mod">
          <ac:chgData name="Alex Koler" userId="31a9c78d819b61ec" providerId="LiveId" clId="{3DF4E608-76F9-4AD1-AEA9-A7AC93C1FDFB}" dt="2023-04-10T15:50:52.931" v="10731" actId="478"/>
          <ac:spMkLst>
            <pc:docMk/>
            <pc:sldMk cId="1244851989" sldId="281"/>
            <ac:spMk id="2" creationId="{38125CF5-B560-D160-F591-F0FAD4B99654}"/>
          </ac:spMkLst>
        </pc:spChg>
        <pc:spChg chg="del">
          <ac:chgData name="Alex Koler" userId="31a9c78d819b61ec" providerId="LiveId" clId="{3DF4E608-76F9-4AD1-AEA9-A7AC93C1FDFB}" dt="2023-04-10T15:50:56.588" v="10732" actId="700"/>
          <ac:spMkLst>
            <pc:docMk/>
            <pc:sldMk cId="1244851989" sldId="281"/>
            <ac:spMk id="3" creationId="{065F6587-DF27-3F85-AFF3-1D9933B5DBA5}"/>
          </ac:spMkLst>
        </pc:spChg>
        <pc:graphicFrameChg chg="add">
          <ac:chgData name="Alex Koler" userId="31a9c78d819b61ec" providerId="LiveId" clId="{3DF4E608-76F9-4AD1-AEA9-A7AC93C1FDFB}" dt="2023-04-10T15:51:00.442" v="10733"/>
          <ac:graphicFrameMkLst>
            <pc:docMk/>
            <pc:sldMk cId="1244851989" sldId="281"/>
            <ac:graphicFrameMk id="4" creationId="{44EB8564-2914-E754-DF6D-651DA8552C2F}"/>
          </ac:graphicFrameMkLst>
        </pc:graphicFrameChg>
      </pc:sldChg>
      <pc:sldChg chg="addSp new">
        <pc:chgData name="Alex Koler" userId="31a9c78d819b61ec" providerId="LiveId" clId="{3DF4E608-76F9-4AD1-AEA9-A7AC93C1FDFB}" dt="2023-04-10T15:51:19.372" v="10735"/>
        <pc:sldMkLst>
          <pc:docMk/>
          <pc:sldMk cId="2474769085" sldId="282"/>
        </pc:sldMkLst>
        <pc:graphicFrameChg chg="add">
          <ac:chgData name="Alex Koler" userId="31a9c78d819b61ec" providerId="LiveId" clId="{3DF4E608-76F9-4AD1-AEA9-A7AC93C1FDFB}" dt="2023-04-10T15:51:19.372" v="10735"/>
          <ac:graphicFrameMkLst>
            <pc:docMk/>
            <pc:sldMk cId="2474769085" sldId="282"/>
            <ac:graphicFrameMk id="2" creationId="{B5397E35-BA09-50D5-9D56-74FBA4AE2856}"/>
          </ac:graphicFrameMkLst>
        </pc:graphicFrameChg>
      </pc:sldChg>
      <pc:sldChg chg="addSp new ord">
        <pc:chgData name="Alex Koler" userId="31a9c78d819b61ec" providerId="LiveId" clId="{3DF4E608-76F9-4AD1-AEA9-A7AC93C1FDFB}" dt="2023-04-10T15:51:45.242" v="10739"/>
        <pc:sldMkLst>
          <pc:docMk/>
          <pc:sldMk cId="3733558872" sldId="283"/>
        </pc:sldMkLst>
        <pc:graphicFrameChg chg="add">
          <ac:chgData name="Alex Koler" userId="31a9c78d819b61ec" providerId="LiveId" clId="{3DF4E608-76F9-4AD1-AEA9-A7AC93C1FDFB}" dt="2023-04-10T15:51:45.242" v="10739"/>
          <ac:graphicFrameMkLst>
            <pc:docMk/>
            <pc:sldMk cId="3733558872" sldId="283"/>
            <ac:graphicFrameMk id="2" creationId="{1A9E9CCB-EA16-8298-12F1-C65100B5A616}"/>
          </ac:graphicFrameMkLst>
        </pc:graphicFrameChg>
      </pc:sldChg>
      <pc:sldChg chg="addSp new">
        <pc:chgData name="Alex Koler" userId="31a9c78d819b61ec" providerId="LiveId" clId="{3DF4E608-76F9-4AD1-AEA9-A7AC93C1FDFB}" dt="2023-04-10T15:52:08.782" v="10741"/>
        <pc:sldMkLst>
          <pc:docMk/>
          <pc:sldMk cId="1887832562" sldId="284"/>
        </pc:sldMkLst>
        <pc:graphicFrameChg chg="add">
          <ac:chgData name="Alex Koler" userId="31a9c78d819b61ec" providerId="LiveId" clId="{3DF4E608-76F9-4AD1-AEA9-A7AC93C1FDFB}" dt="2023-04-10T15:52:08.782" v="10741"/>
          <ac:graphicFrameMkLst>
            <pc:docMk/>
            <pc:sldMk cId="1887832562" sldId="284"/>
            <ac:graphicFrameMk id="2" creationId="{118C16EF-F5E6-3BC5-28F6-B9370E481459}"/>
          </ac:graphicFrameMkLst>
        </pc:graphicFrameChg>
      </pc:sldChg>
    </pc:docChg>
  </pc:docChgLst>
  <pc:docChgLst>
    <pc:chgData name="Uddeshya Saini" userId="f4273e288a23836d" providerId="LiveId" clId="{0701B403-6C22-473E-A7B2-A02890BAAD1E}"/>
    <pc:docChg chg="custSel addSld delSld modSld sldOrd modSection">
      <pc:chgData name="Uddeshya Saini" userId="f4273e288a23836d" providerId="LiveId" clId="{0701B403-6C22-473E-A7B2-A02890BAAD1E}" dt="2023-04-06T12:59:15.353" v="423" actId="2696"/>
      <pc:docMkLst>
        <pc:docMk/>
      </pc:docMkLst>
      <pc:sldChg chg="del mod ord modShow">
        <pc:chgData name="Uddeshya Saini" userId="f4273e288a23836d" providerId="LiveId" clId="{0701B403-6C22-473E-A7B2-A02890BAAD1E}" dt="2023-04-06T12:58:45.968" v="420" actId="2696"/>
        <pc:sldMkLst>
          <pc:docMk/>
          <pc:sldMk cId="1972825414" sldId="258"/>
        </pc:sldMkLst>
      </pc:sldChg>
      <pc:sldChg chg="del mod ord modShow">
        <pc:chgData name="Uddeshya Saini" userId="f4273e288a23836d" providerId="LiveId" clId="{0701B403-6C22-473E-A7B2-A02890BAAD1E}" dt="2023-04-06T12:58:31.129" v="417" actId="2696"/>
        <pc:sldMkLst>
          <pc:docMk/>
          <pc:sldMk cId="411028420" sldId="260"/>
        </pc:sldMkLst>
      </pc:sldChg>
      <pc:sldChg chg="del mod modShow">
        <pc:chgData name="Uddeshya Saini" userId="f4273e288a23836d" providerId="LiveId" clId="{0701B403-6C22-473E-A7B2-A02890BAAD1E}" dt="2023-04-06T12:58:27.074" v="416" actId="2696"/>
        <pc:sldMkLst>
          <pc:docMk/>
          <pc:sldMk cId="2346382582" sldId="261"/>
        </pc:sldMkLst>
      </pc:sldChg>
      <pc:sldChg chg="del mod modShow">
        <pc:chgData name="Uddeshya Saini" userId="f4273e288a23836d" providerId="LiveId" clId="{0701B403-6C22-473E-A7B2-A02890BAAD1E}" dt="2023-04-06T12:58:21.634" v="415" actId="2696"/>
        <pc:sldMkLst>
          <pc:docMk/>
          <pc:sldMk cId="3410476764" sldId="262"/>
        </pc:sldMkLst>
      </pc:sldChg>
      <pc:sldChg chg="del mod modShow">
        <pc:chgData name="Uddeshya Saini" userId="f4273e288a23836d" providerId="LiveId" clId="{0701B403-6C22-473E-A7B2-A02890BAAD1E}" dt="2023-04-06T12:58:42.739" v="419" actId="2696"/>
        <pc:sldMkLst>
          <pc:docMk/>
          <pc:sldMk cId="2970795088" sldId="264"/>
        </pc:sldMkLst>
      </pc:sldChg>
      <pc:sldChg chg="del mod ord modShow">
        <pc:chgData name="Uddeshya Saini" userId="f4273e288a23836d" providerId="LiveId" clId="{0701B403-6C22-473E-A7B2-A02890BAAD1E}" dt="2023-04-06T12:59:15.353" v="423" actId="2696"/>
        <pc:sldMkLst>
          <pc:docMk/>
          <pc:sldMk cId="340445744" sldId="269"/>
        </pc:sldMkLst>
      </pc:sldChg>
      <pc:sldChg chg="del mod ord modShow">
        <pc:chgData name="Uddeshya Saini" userId="f4273e288a23836d" providerId="LiveId" clId="{0701B403-6C22-473E-A7B2-A02890BAAD1E}" dt="2023-04-06T12:58:39.020" v="418" actId="2696"/>
        <pc:sldMkLst>
          <pc:docMk/>
          <pc:sldMk cId="402997761" sldId="270"/>
        </pc:sldMkLst>
      </pc:sldChg>
      <pc:sldChg chg="del mod ord modShow">
        <pc:chgData name="Uddeshya Saini" userId="f4273e288a23836d" providerId="LiveId" clId="{0701B403-6C22-473E-A7B2-A02890BAAD1E}" dt="2023-04-06T12:59:12.505" v="422" actId="2696"/>
        <pc:sldMkLst>
          <pc:docMk/>
          <pc:sldMk cId="1980809603" sldId="271"/>
        </pc:sldMkLst>
      </pc:sldChg>
      <pc:sldChg chg="modSp mod modNotesTx">
        <pc:chgData name="Uddeshya Saini" userId="f4273e288a23836d" providerId="LiveId" clId="{0701B403-6C22-473E-A7B2-A02890BAAD1E}" dt="2023-04-06T12:15:31.013" v="413" actId="20577"/>
        <pc:sldMkLst>
          <pc:docMk/>
          <pc:sldMk cId="281208625" sldId="276"/>
        </pc:sldMkLst>
        <pc:spChg chg="mod">
          <ac:chgData name="Uddeshya Saini" userId="f4273e288a23836d" providerId="LiveId" clId="{0701B403-6C22-473E-A7B2-A02890BAAD1E}" dt="2023-04-06T12:14:19.169" v="412" actId="20577"/>
          <ac:spMkLst>
            <pc:docMk/>
            <pc:sldMk cId="281208625" sldId="276"/>
            <ac:spMk id="5" creationId="{2A432D17-7DB8-9060-BCEE-837A1711CEE4}"/>
          </ac:spMkLst>
        </pc:spChg>
      </pc:sldChg>
      <pc:sldChg chg="addSp delSp modSp del mod ord modShow">
        <pc:chgData name="Uddeshya Saini" userId="f4273e288a23836d" providerId="LiveId" clId="{0701B403-6C22-473E-A7B2-A02890BAAD1E}" dt="2023-04-06T12:59:03.928" v="421" actId="2696"/>
        <pc:sldMkLst>
          <pc:docMk/>
          <pc:sldMk cId="4114503991" sldId="277"/>
        </pc:sldMkLst>
        <pc:spChg chg="mod">
          <ac:chgData name="Uddeshya Saini" userId="f4273e288a23836d" providerId="LiveId" clId="{0701B403-6C22-473E-A7B2-A02890BAAD1E}" dt="2023-04-06T09:40:03.686" v="39" actId="1076"/>
          <ac:spMkLst>
            <pc:docMk/>
            <pc:sldMk cId="4114503991" sldId="277"/>
            <ac:spMk id="2" creationId="{0C9A0AF4-093F-995D-1A4D-67005F0BFFD9}"/>
          </ac:spMkLst>
        </pc:spChg>
        <pc:spChg chg="add mod topLvl">
          <ac:chgData name="Uddeshya Saini" userId="f4273e288a23836d" providerId="LiveId" clId="{0701B403-6C22-473E-A7B2-A02890BAAD1E}" dt="2023-04-06T09:55:01.779" v="208" actId="208"/>
          <ac:spMkLst>
            <pc:docMk/>
            <pc:sldMk cId="4114503991" sldId="277"/>
            <ac:spMk id="3" creationId="{F5F8387F-D9EE-31E1-1C80-AC65D4D72467}"/>
          </ac:spMkLst>
        </pc:spChg>
        <pc:spChg chg="add del mod">
          <ac:chgData name="Uddeshya Saini" userId="f4273e288a23836d" providerId="LiveId" clId="{0701B403-6C22-473E-A7B2-A02890BAAD1E}" dt="2023-04-06T09:53:32.185" v="173" actId="478"/>
          <ac:spMkLst>
            <pc:docMk/>
            <pc:sldMk cId="4114503991" sldId="277"/>
            <ac:spMk id="4" creationId="{231DFC08-D812-AE16-BC58-46121AB652F2}"/>
          </ac:spMkLst>
        </pc:spChg>
        <pc:spChg chg="del mod">
          <ac:chgData name="Uddeshya Saini" userId="f4273e288a23836d" providerId="LiveId" clId="{0701B403-6C22-473E-A7B2-A02890BAAD1E}" dt="2023-04-06T09:40:48.296" v="57" actId="478"/>
          <ac:spMkLst>
            <pc:docMk/>
            <pc:sldMk cId="4114503991" sldId="277"/>
            <ac:spMk id="5" creationId="{2A432D17-7DB8-9060-BCEE-837A1711CEE4}"/>
          </ac:spMkLst>
        </pc:spChg>
        <pc:spChg chg="mod">
          <ac:chgData name="Uddeshya Saini" userId="f4273e288a23836d" providerId="LiveId" clId="{0701B403-6C22-473E-A7B2-A02890BAAD1E}" dt="2023-04-06T09:55:16.922" v="209" actId="164"/>
          <ac:spMkLst>
            <pc:docMk/>
            <pc:sldMk cId="4114503991" sldId="277"/>
            <ac:spMk id="7" creationId="{F5F8387F-D9EE-31E1-1C80-AC65D4D72467}"/>
          </ac:spMkLst>
        </pc:spChg>
        <pc:spChg chg="mod topLvl">
          <ac:chgData name="Uddeshya Saini" userId="f4273e288a23836d" providerId="LiveId" clId="{0701B403-6C22-473E-A7B2-A02890BAAD1E}" dt="2023-04-06T09:56:06.749" v="210" actId="165"/>
          <ac:spMkLst>
            <pc:docMk/>
            <pc:sldMk cId="4114503991" sldId="277"/>
            <ac:spMk id="8" creationId="{E2A78CCC-B785-D0D9-1861-18222635F104}"/>
          </ac:spMkLst>
        </pc:spChg>
        <pc:spChg chg="del mod">
          <ac:chgData name="Uddeshya Saini" userId="f4273e288a23836d" providerId="LiveId" clId="{0701B403-6C22-473E-A7B2-A02890BAAD1E}" dt="2023-04-06T09:54:11.931" v="190" actId="478"/>
          <ac:spMkLst>
            <pc:docMk/>
            <pc:sldMk cId="4114503991" sldId="277"/>
            <ac:spMk id="9" creationId="{ED7E6841-53F3-4A50-07A2-20A5798CC245}"/>
          </ac:spMkLst>
        </pc:spChg>
        <pc:spChg chg="mod topLvl">
          <ac:chgData name="Uddeshya Saini" userId="f4273e288a23836d" providerId="LiveId" clId="{0701B403-6C22-473E-A7B2-A02890BAAD1E}" dt="2023-04-06T11:19:39.866" v="216" actId="2085"/>
          <ac:spMkLst>
            <pc:docMk/>
            <pc:sldMk cId="4114503991" sldId="277"/>
            <ac:spMk id="11" creationId="{7B6412A1-1699-6870-F6FD-864D867065A4}"/>
          </ac:spMkLst>
        </pc:spChg>
        <pc:spChg chg="del mod topLvl">
          <ac:chgData name="Uddeshya Saini" userId="f4273e288a23836d" providerId="LiveId" clId="{0701B403-6C22-473E-A7B2-A02890BAAD1E}" dt="2023-04-06T09:52:57.440" v="143" actId="478"/>
          <ac:spMkLst>
            <pc:docMk/>
            <pc:sldMk cId="4114503991" sldId="277"/>
            <ac:spMk id="12" creationId="{856A75E1-8EF6-FA5B-97E8-021139FE0D9A}"/>
          </ac:spMkLst>
        </pc:spChg>
        <pc:spChg chg="mod">
          <ac:chgData name="Uddeshya Saini" userId="f4273e288a23836d" providerId="LiveId" clId="{0701B403-6C22-473E-A7B2-A02890BAAD1E}" dt="2023-04-06T09:41:46.639" v="100" actId="20577"/>
          <ac:spMkLst>
            <pc:docMk/>
            <pc:sldMk cId="4114503991" sldId="277"/>
            <ac:spMk id="14" creationId="{A5B8A7ED-8A07-8FA3-073F-E71B8E438F69}"/>
          </ac:spMkLst>
        </pc:spChg>
        <pc:spChg chg="mod">
          <ac:chgData name="Uddeshya Saini" userId="f4273e288a23836d" providerId="LiveId" clId="{0701B403-6C22-473E-A7B2-A02890BAAD1E}" dt="2023-04-06T09:41:13.726" v="63"/>
          <ac:spMkLst>
            <pc:docMk/>
            <pc:sldMk cId="4114503991" sldId="277"/>
            <ac:spMk id="15" creationId="{41CCEC09-0985-3DDB-F741-3BB1310FBDDF}"/>
          </ac:spMkLst>
        </pc:spChg>
        <pc:grpChg chg="add del mod">
          <ac:chgData name="Uddeshya Saini" userId="f4273e288a23836d" providerId="LiveId" clId="{0701B403-6C22-473E-A7B2-A02890BAAD1E}" dt="2023-04-06T09:53:32.185" v="173" actId="478"/>
          <ac:grpSpMkLst>
            <pc:docMk/>
            <pc:sldMk cId="4114503991" sldId="277"/>
            <ac:grpSpMk id="6" creationId="{713AC436-F27E-66AC-F3F0-6906F2A68155}"/>
          </ac:grpSpMkLst>
        </pc:grpChg>
        <pc:grpChg chg="add del mod">
          <ac:chgData name="Uddeshya Saini" userId="f4273e288a23836d" providerId="LiveId" clId="{0701B403-6C22-473E-A7B2-A02890BAAD1E}" dt="2023-04-06T09:54:11.931" v="190" actId="478"/>
          <ac:grpSpMkLst>
            <pc:docMk/>
            <pc:sldMk cId="4114503991" sldId="277"/>
            <ac:grpSpMk id="7" creationId="{823D4D90-8C9E-DAE7-3D1B-5E1DB304B05F}"/>
          </ac:grpSpMkLst>
        </pc:grpChg>
        <pc:grpChg chg="add del mod topLvl">
          <ac:chgData name="Uddeshya Saini" userId="f4273e288a23836d" providerId="LiveId" clId="{0701B403-6C22-473E-A7B2-A02890BAAD1E}" dt="2023-04-06T09:52:57.440" v="143" actId="478"/>
          <ac:grpSpMkLst>
            <pc:docMk/>
            <pc:sldMk cId="4114503991" sldId="277"/>
            <ac:grpSpMk id="10" creationId="{0DB558AC-42EE-5006-0B6F-985B1D046698}"/>
          </ac:grpSpMkLst>
        </pc:grpChg>
        <pc:grpChg chg="add mod">
          <ac:chgData name="Uddeshya Saini" userId="f4273e288a23836d" providerId="LiveId" clId="{0701B403-6C22-473E-A7B2-A02890BAAD1E}" dt="2023-04-06T09:43:46.259" v="108" actId="164"/>
          <ac:grpSpMkLst>
            <pc:docMk/>
            <pc:sldMk cId="4114503991" sldId="277"/>
            <ac:grpSpMk id="13" creationId="{5A7B6CBE-AE38-F39C-8E14-3406F0BAB9D2}"/>
          </ac:grpSpMkLst>
        </pc:grpChg>
        <pc:grpChg chg="add mod">
          <ac:chgData name="Uddeshya Saini" userId="f4273e288a23836d" providerId="LiveId" clId="{0701B403-6C22-473E-A7B2-A02890BAAD1E}" dt="2023-04-06T09:47:17.170" v="120" actId="1076"/>
          <ac:grpSpMkLst>
            <pc:docMk/>
            <pc:sldMk cId="4114503991" sldId="277"/>
            <ac:grpSpMk id="18" creationId="{10DBC315-E073-D4EC-143F-79A3E0D0E35E}"/>
          </ac:grpSpMkLst>
        </pc:grpChg>
        <pc:grpChg chg="add del mod">
          <ac:chgData name="Uddeshya Saini" userId="f4273e288a23836d" providerId="LiveId" clId="{0701B403-6C22-473E-A7B2-A02890BAAD1E}" dt="2023-04-06T09:56:06.749" v="210" actId="165"/>
          <ac:grpSpMkLst>
            <pc:docMk/>
            <pc:sldMk cId="4114503991" sldId="277"/>
            <ac:grpSpMk id="19" creationId="{AABAE3AA-0360-410D-4632-6BFC8F892FA9}"/>
          </ac:grpSpMkLst>
        </pc:grpChg>
        <pc:grpChg chg="add del mod">
          <ac:chgData name="Uddeshya Saini" userId="f4273e288a23836d" providerId="LiveId" clId="{0701B403-6C22-473E-A7B2-A02890BAAD1E}" dt="2023-04-06T09:54:55.468" v="207" actId="165"/>
          <ac:grpSpMkLst>
            <pc:docMk/>
            <pc:sldMk cId="4114503991" sldId="277"/>
            <ac:grpSpMk id="21" creationId="{613FBA82-0E4B-ED76-5964-2A3364D8EE7F}"/>
          </ac:grpSpMkLst>
        </pc:grpChg>
        <pc:grpChg chg="add del mod">
          <ac:chgData name="Uddeshya Saini" userId="f4273e288a23836d" providerId="LiveId" clId="{0701B403-6C22-473E-A7B2-A02890BAAD1E}" dt="2023-04-06T09:52:09.265" v="138" actId="478"/>
          <ac:grpSpMkLst>
            <pc:docMk/>
            <pc:sldMk cId="4114503991" sldId="277"/>
            <ac:grpSpMk id="25" creationId="{7E701E91-4C62-5429-0838-C8E5FEF43690}"/>
          </ac:grpSpMkLst>
        </pc:grpChg>
        <pc:grpChg chg="add mod">
          <ac:chgData name="Uddeshya Saini" userId="f4273e288a23836d" providerId="LiveId" clId="{0701B403-6C22-473E-A7B2-A02890BAAD1E}" dt="2023-04-06T09:54:05.531" v="189" actId="164"/>
          <ac:grpSpMkLst>
            <pc:docMk/>
            <pc:sldMk cId="4114503991" sldId="277"/>
            <ac:grpSpMk id="35" creationId="{69E3D4DF-5E8B-CE52-EFC4-1B60756182D6}"/>
          </ac:grpSpMkLst>
        </pc:grpChg>
        <pc:grpChg chg="add mod">
          <ac:chgData name="Uddeshya Saini" userId="f4273e288a23836d" providerId="LiveId" clId="{0701B403-6C22-473E-A7B2-A02890BAAD1E}" dt="2023-04-06T09:55:16.922" v="209" actId="164"/>
          <ac:grpSpMkLst>
            <pc:docMk/>
            <pc:sldMk cId="4114503991" sldId="277"/>
            <ac:grpSpMk id="38" creationId="{F54D67A6-56BF-90E9-D135-32178DFABACE}"/>
          </ac:grpSpMkLst>
        </pc:grpChg>
        <pc:picChg chg="mod">
          <ac:chgData name="Uddeshya Saini" userId="f4273e288a23836d" providerId="LiveId" clId="{0701B403-6C22-473E-A7B2-A02890BAAD1E}" dt="2023-04-06T09:55:16.922" v="209" actId="164"/>
          <ac:picMkLst>
            <pc:docMk/>
            <pc:sldMk cId="4114503991" sldId="277"/>
            <ac:picMk id="6" creationId="{F8E9F708-FE26-E165-21D5-4D8E64175D30}"/>
          </ac:picMkLst>
        </pc:picChg>
        <pc:picChg chg="add mod topLvl">
          <ac:chgData name="Uddeshya Saini" userId="f4273e288a23836d" providerId="LiveId" clId="{0701B403-6C22-473E-A7B2-A02890BAAD1E}" dt="2023-04-06T09:56:29.064" v="215" actId="1076"/>
          <ac:picMkLst>
            <pc:docMk/>
            <pc:sldMk cId="4114503991" sldId="277"/>
            <ac:picMk id="16" creationId="{D63D29DB-E74D-207B-A241-298AFC9753F0}"/>
          </ac:picMkLst>
        </pc:picChg>
        <pc:picChg chg="add mod">
          <ac:chgData name="Uddeshya Saini" userId="f4273e288a23836d" providerId="LiveId" clId="{0701B403-6C22-473E-A7B2-A02890BAAD1E}" dt="2023-04-06T09:43:46.259" v="108" actId="164"/>
          <ac:picMkLst>
            <pc:docMk/>
            <pc:sldMk cId="4114503991" sldId="277"/>
            <ac:picMk id="17" creationId="{48096041-2257-C8F7-7858-E62D0B243D19}"/>
          </ac:picMkLst>
        </pc:picChg>
        <pc:picChg chg="add mod topLvl">
          <ac:chgData name="Uddeshya Saini" userId="f4273e288a23836d" providerId="LiveId" clId="{0701B403-6C22-473E-A7B2-A02890BAAD1E}" dt="2023-04-06T09:54:55.468" v="207" actId="165"/>
          <ac:picMkLst>
            <pc:docMk/>
            <pc:sldMk cId="4114503991" sldId="277"/>
            <ac:picMk id="20" creationId="{F8E9F708-FE26-E165-21D5-4D8E64175D30}"/>
          </ac:picMkLst>
        </pc:picChg>
        <pc:picChg chg="add del mod topLvl">
          <ac:chgData name="Uddeshya Saini" userId="f4273e288a23836d" providerId="LiveId" clId="{0701B403-6C22-473E-A7B2-A02890BAAD1E}" dt="2023-04-06T09:52:09.265" v="138" actId="478"/>
          <ac:picMkLst>
            <pc:docMk/>
            <pc:sldMk cId="4114503991" sldId="277"/>
            <ac:picMk id="24" creationId="{33B68D70-F218-4FF6-4703-54157052AE9C}"/>
          </ac:picMkLst>
        </pc:picChg>
        <pc:picChg chg="del mod">
          <ac:chgData name="Uddeshya Saini" userId="f4273e288a23836d" providerId="LiveId" clId="{0701B403-6C22-473E-A7B2-A02890BAAD1E}" dt="2023-04-06T09:54:43.042" v="205" actId="478"/>
          <ac:picMkLst>
            <pc:docMk/>
            <pc:sldMk cId="4114503991" sldId="277"/>
            <ac:picMk id="33" creationId="{61A0FD5A-C94B-FFB1-C083-90440A8FD7C2}"/>
          </ac:picMkLst>
        </pc:picChg>
        <pc:cxnChg chg="add del mod">
          <ac:chgData name="Uddeshya Saini" userId="f4273e288a23836d" providerId="LiveId" clId="{0701B403-6C22-473E-A7B2-A02890BAAD1E}" dt="2023-04-06T11:19:42.549" v="217" actId="478"/>
          <ac:cxnSpMkLst>
            <pc:docMk/>
            <pc:sldMk cId="4114503991" sldId="277"/>
            <ac:cxnSpMk id="27" creationId="{03AFD012-8624-2E4D-AC8A-07C2F860F100}"/>
          </ac:cxnSpMkLst>
        </pc:cxnChg>
        <pc:cxnChg chg="add del mod">
          <ac:chgData name="Uddeshya Saini" userId="f4273e288a23836d" providerId="LiveId" clId="{0701B403-6C22-473E-A7B2-A02890BAAD1E}" dt="2023-04-06T11:19:45.233" v="218" actId="478"/>
          <ac:cxnSpMkLst>
            <pc:docMk/>
            <pc:sldMk cId="4114503991" sldId="277"/>
            <ac:cxnSpMk id="29" creationId="{9F8959A4-5AA7-E048-02B3-E8C5FAE6DB16}"/>
          </ac:cxnSpMkLst>
        </pc:cxnChg>
        <pc:cxnChg chg="add del mod">
          <ac:chgData name="Uddeshya Saini" userId="f4273e288a23836d" providerId="LiveId" clId="{0701B403-6C22-473E-A7B2-A02890BAAD1E}" dt="2023-04-06T11:19:47.224" v="219" actId="478"/>
          <ac:cxnSpMkLst>
            <pc:docMk/>
            <pc:sldMk cId="4114503991" sldId="277"/>
            <ac:cxnSpMk id="39" creationId="{89927F48-DA38-5FD8-CADB-414F560710CD}"/>
          </ac:cxnSpMkLst>
        </pc:cxnChg>
      </pc:sldChg>
      <pc:sldChg chg="new del">
        <pc:chgData name="Uddeshya Saini" userId="f4273e288a23836d" providerId="LiveId" clId="{0701B403-6C22-473E-A7B2-A02890BAAD1E}" dt="2023-04-06T09:39:36.207" v="16" actId="2696"/>
        <pc:sldMkLst>
          <pc:docMk/>
          <pc:sldMk cId="630281162" sldId="278"/>
        </pc:sldMkLst>
      </pc:sldChg>
      <pc:sldChg chg="addSp modSp mod modNotesTx">
        <pc:chgData name="Uddeshya Saini" userId="f4273e288a23836d" providerId="LiveId" clId="{0701B403-6C22-473E-A7B2-A02890BAAD1E}" dt="2023-04-06T12:16:16.027" v="414" actId="20577"/>
        <pc:sldMkLst>
          <pc:docMk/>
          <pc:sldMk cId="1373898267" sldId="278"/>
        </pc:sldMkLst>
        <pc:picChg chg="add mod">
          <ac:chgData name="Uddeshya Saini" userId="f4273e288a23836d" providerId="LiveId" clId="{0701B403-6C22-473E-A7B2-A02890BAAD1E}" dt="2023-04-06T11:39:27.831" v="226" actId="1076"/>
          <ac:picMkLst>
            <pc:docMk/>
            <pc:sldMk cId="1373898267" sldId="278"/>
            <ac:picMk id="9" creationId="{CAE86790-7771-4F49-36FE-E8F87F070849}"/>
          </ac:picMkLst>
        </pc:picChg>
        <pc:picChg chg="add mod">
          <ac:chgData name="Uddeshya Saini" userId="f4273e288a23836d" providerId="LiveId" clId="{0701B403-6C22-473E-A7B2-A02890BAAD1E}" dt="2023-04-06T11:39:42.443" v="230" actId="1076"/>
          <ac:picMkLst>
            <pc:docMk/>
            <pc:sldMk cId="1373898267" sldId="278"/>
            <ac:picMk id="10" creationId="{C6BEAB40-2723-84D5-8FAC-B52C06465ACA}"/>
          </ac:picMkLst>
        </pc:picChg>
        <pc:picChg chg="add mod">
          <ac:chgData name="Uddeshya Saini" userId="f4273e288a23836d" providerId="LiveId" clId="{0701B403-6C22-473E-A7B2-A02890BAAD1E}" dt="2023-04-06T11:39:58.052" v="232" actId="1076"/>
          <ac:picMkLst>
            <pc:docMk/>
            <pc:sldMk cId="1373898267" sldId="278"/>
            <ac:picMk id="12" creationId="{FB4ADB47-024B-D109-E66C-61B76BA7C3E6}"/>
          </ac:picMkLst>
        </pc:picChg>
        <pc:picChg chg="add mod">
          <ac:chgData name="Uddeshya Saini" userId="f4273e288a23836d" providerId="LiveId" clId="{0701B403-6C22-473E-A7B2-A02890BAAD1E}" dt="2023-04-06T11:40:10.903" v="234" actId="1076"/>
          <ac:picMkLst>
            <pc:docMk/>
            <pc:sldMk cId="1373898267" sldId="278"/>
            <ac:picMk id="19" creationId="{F67A2615-5298-BA7A-A3C9-1BD0785AD947}"/>
          </ac:picMkLst>
        </pc:picChg>
      </pc:sldChg>
      <pc:sldChg chg="add del ord">
        <pc:chgData name="Uddeshya Saini" userId="f4273e288a23836d" providerId="LiveId" clId="{0701B403-6C22-473E-A7B2-A02890BAAD1E}" dt="2023-04-06T09:39:50.693" v="20" actId="2696"/>
        <pc:sldMkLst>
          <pc:docMk/>
          <pc:sldMk cId="2317870258" sldId="278"/>
        </pc:sldMkLst>
      </pc:sldChg>
    </pc:docChg>
  </pc:docChgLst>
  <pc:docChgLst>
    <pc:chgData name="Guest User" providerId="Windows Live" clId="Web-{FEB29B46-5614-45D9-A438-B118F72C8344}"/>
    <pc:docChg chg="modSld sldOrd">
      <pc:chgData name="Guest User" userId="" providerId="Windows Live" clId="Web-{FEB29B46-5614-45D9-A438-B118F72C8344}" dt="2023-04-05T21:35:42.730" v="2"/>
      <pc:docMkLst>
        <pc:docMk/>
      </pc:docMkLst>
      <pc:sldChg chg="modSp ord">
        <pc:chgData name="Guest User" userId="" providerId="Windows Live" clId="Web-{FEB29B46-5614-45D9-A438-B118F72C8344}" dt="2023-04-05T21:35:42.730" v="2"/>
        <pc:sldMkLst>
          <pc:docMk/>
          <pc:sldMk cId="3654135395" sldId="259"/>
        </pc:sldMkLst>
        <pc:spChg chg="mod">
          <ac:chgData name="Guest User" userId="" providerId="Windows Live" clId="Web-{FEB29B46-5614-45D9-A438-B118F72C8344}" dt="2023-04-05T21:35:30.245" v="1" actId="20577"/>
          <ac:spMkLst>
            <pc:docMk/>
            <pc:sldMk cId="3654135395" sldId="259"/>
            <ac:spMk id="2" creationId="{0C9A0AF4-093F-995D-1A4D-67005F0BFFD9}"/>
          </ac:spMkLst>
        </pc:spChg>
      </pc:sldChg>
    </pc:docChg>
  </pc:docChgLst>
  <pc:docChgLst>
    <pc:chgData name="Guest User" providerId="Windows Live" clId="Web-{EEFF51F3-98F4-48A0-9823-DD1AFA4AEA7E}"/>
    <pc:docChg chg="addSld modSld sldOrd modSection">
      <pc:chgData name="Guest User" userId="" providerId="Windows Live" clId="Web-{EEFF51F3-98F4-48A0-9823-DD1AFA4AEA7E}" dt="2023-04-06T13:06:20.624" v="1411" actId="1076"/>
      <pc:docMkLst>
        <pc:docMk/>
      </pc:docMkLst>
      <pc:sldChg chg="addSp delSp modSp">
        <pc:chgData name="Guest User" userId="" providerId="Windows Live" clId="Web-{EEFF51F3-98F4-48A0-9823-DD1AFA4AEA7E}" dt="2023-04-06T12:43:06.753" v="1261" actId="20577"/>
        <pc:sldMkLst>
          <pc:docMk/>
          <pc:sldMk cId="2991655716" sldId="272"/>
        </pc:sldMkLst>
        <pc:spChg chg="add del">
          <ac:chgData name="Guest User" userId="" providerId="Windows Live" clId="Web-{EEFF51F3-98F4-48A0-9823-DD1AFA4AEA7E}" dt="2023-04-06T11:48:32.039" v="128"/>
          <ac:spMkLst>
            <pc:docMk/>
            <pc:sldMk cId="2991655716" sldId="272"/>
            <ac:spMk id="7" creationId="{57EA7EE5-ECCD-E482-2D1E-9FF71BA83A10}"/>
          </ac:spMkLst>
        </pc:spChg>
        <pc:spChg chg="del mod">
          <ac:chgData name="Guest User" userId="" providerId="Windows Live" clId="Web-{EEFF51F3-98F4-48A0-9823-DD1AFA4AEA7E}" dt="2023-04-06T11:49:11.025" v="134"/>
          <ac:spMkLst>
            <pc:docMk/>
            <pc:sldMk cId="2991655716" sldId="272"/>
            <ac:spMk id="8" creationId="{8F824033-13A8-4F90-A89C-0A0D51A0DD50}"/>
          </ac:spMkLst>
        </pc:spChg>
        <pc:spChg chg="add mod">
          <ac:chgData name="Guest User" userId="" providerId="Windows Live" clId="Web-{EEFF51F3-98F4-48A0-9823-DD1AFA4AEA7E}" dt="2023-04-06T12:22:26.528" v="1116" actId="20577"/>
          <ac:spMkLst>
            <pc:docMk/>
            <pc:sldMk cId="2991655716" sldId="272"/>
            <ac:spMk id="11" creationId="{0C92A360-715C-C9FF-3F93-AB264BC79EB7}"/>
          </ac:spMkLst>
        </pc:spChg>
        <pc:spChg chg="add mod">
          <ac:chgData name="Guest User" userId="" providerId="Windows Live" clId="Web-{EEFF51F3-98F4-48A0-9823-DD1AFA4AEA7E}" dt="2023-04-06T12:43:06.753" v="1261" actId="20577"/>
          <ac:spMkLst>
            <pc:docMk/>
            <pc:sldMk cId="2991655716" sldId="272"/>
            <ac:spMk id="12" creationId="{1D1C36F2-84C4-7F7E-FD2E-089EF0314DA0}"/>
          </ac:spMkLst>
        </pc:spChg>
        <pc:spChg chg="add del">
          <ac:chgData name="Guest User" userId="" providerId="Windows Live" clId="Web-{EEFF51F3-98F4-48A0-9823-DD1AFA4AEA7E}" dt="2023-04-06T11:50:48.700" v="179"/>
          <ac:spMkLst>
            <pc:docMk/>
            <pc:sldMk cId="2991655716" sldId="272"/>
            <ac:spMk id="13" creationId="{B5BEF9F8-D27D-B44E-A2B2-3C37CEE629CA}"/>
          </ac:spMkLst>
        </pc:spChg>
        <pc:spChg chg="mod">
          <ac:chgData name="Guest User" userId="" providerId="Windows Live" clId="Web-{EEFF51F3-98F4-48A0-9823-DD1AFA4AEA7E}" dt="2023-04-06T11:47:41.397" v="123" actId="20577"/>
          <ac:spMkLst>
            <pc:docMk/>
            <pc:sldMk cId="2991655716" sldId="272"/>
            <ac:spMk id="37" creationId="{AADF84E1-D384-7CE4-BD43-2A8CE9D0FB8C}"/>
          </ac:spMkLst>
        </pc:spChg>
        <pc:spChg chg="mod">
          <ac:chgData name="Guest User" userId="" providerId="Windows Live" clId="Web-{EEFF51F3-98F4-48A0-9823-DD1AFA4AEA7E}" dt="2023-04-06T11:49:05.009" v="133" actId="1076"/>
          <ac:spMkLst>
            <pc:docMk/>
            <pc:sldMk cId="2991655716" sldId="272"/>
            <ac:spMk id="41" creationId="{EAC9E27E-BFC2-1365-3F97-A4B4D56FBDC0}"/>
          </ac:spMkLst>
        </pc:spChg>
        <pc:spChg chg="mod">
          <ac:chgData name="Guest User" userId="" providerId="Windows Live" clId="Web-{EEFF51F3-98F4-48A0-9823-DD1AFA4AEA7E}" dt="2023-04-06T11:48:55.024" v="131" actId="1076"/>
          <ac:spMkLst>
            <pc:docMk/>
            <pc:sldMk cId="2991655716" sldId="272"/>
            <ac:spMk id="47" creationId="{1CBF21A0-40BF-9587-8BEE-583C5FAD507B}"/>
          </ac:spMkLst>
        </pc:spChg>
        <pc:picChg chg="mod">
          <ac:chgData name="Guest User" userId="" providerId="Windows Live" clId="Web-{EEFF51F3-98F4-48A0-9823-DD1AFA4AEA7E}" dt="2023-04-06T11:48:49.633" v="130" actId="1076"/>
          <ac:picMkLst>
            <pc:docMk/>
            <pc:sldMk cId="2991655716" sldId="272"/>
            <ac:picMk id="3" creationId="{E8F8E858-C7E5-18A1-B3D3-E5A7D21DD4E0}"/>
          </ac:picMkLst>
        </pc:picChg>
        <pc:picChg chg="del">
          <ac:chgData name="Guest User" userId="" providerId="Windows Live" clId="Web-{EEFF51F3-98F4-48A0-9823-DD1AFA4AEA7E}" dt="2023-04-06T11:48:45.961" v="129"/>
          <ac:picMkLst>
            <pc:docMk/>
            <pc:sldMk cId="2991655716" sldId="272"/>
            <ac:picMk id="4" creationId="{4A315A7C-F311-7C49-C7E2-CC581EE6F70F}"/>
          </ac:picMkLst>
        </pc:picChg>
        <pc:picChg chg="add del">
          <ac:chgData name="Guest User" userId="" providerId="Windows Live" clId="Web-{EEFF51F3-98F4-48A0-9823-DD1AFA4AEA7E}" dt="2023-04-06T11:48:32.039" v="127"/>
          <ac:picMkLst>
            <pc:docMk/>
            <pc:sldMk cId="2991655716" sldId="272"/>
            <ac:picMk id="10" creationId="{82BBE625-3654-BCA7-E553-BA771BA77FDB}"/>
          </ac:picMkLst>
        </pc:picChg>
        <pc:picChg chg="mod">
          <ac:chgData name="Guest User" userId="" providerId="Windows Live" clId="Web-{EEFF51F3-98F4-48A0-9823-DD1AFA4AEA7E}" dt="2023-04-06T11:48:58.743" v="132" actId="1076"/>
          <ac:picMkLst>
            <pc:docMk/>
            <pc:sldMk cId="2991655716" sldId="272"/>
            <ac:picMk id="35" creationId="{58872412-0C1D-BFC5-8DC8-80DEB3F8AAAD}"/>
          </ac:picMkLst>
        </pc:picChg>
      </pc:sldChg>
      <pc:sldChg chg="addSp modSp">
        <pc:chgData name="Guest User" userId="" providerId="Windows Live" clId="Web-{EEFF51F3-98F4-48A0-9823-DD1AFA4AEA7E}" dt="2023-04-06T12:50:16.673" v="1342" actId="20577"/>
        <pc:sldMkLst>
          <pc:docMk/>
          <pc:sldMk cId="336898122" sldId="273"/>
        </pc:sldMkLst>
        <pc:spChg chg="add mod">
          <ac:chgData name="Guest User" userId="" providerId="Windows Live" clId="Web-{EEFF51F3-98F4-48A0-9823-DD1AFA4AEA7E}" dt="2023-04-06T11:57:44.120" v="474" actId="20577"/>
          <ac:spMkLst>
            <pc:docMk/>
            <pc:sldMk cId="336898122" sldId="273"/>
            <ac:spMk id="5" creationId="{8C17862C-6496-3CBE-5E59-8D7F0499E893}"/>
          </ac:spMkLst>
        </pc:spChg>
        <pc:spChg chg="add mod">
          <ac:chgData name="Guest User" userId="" providerId="Windows Live" clId="Web-{EEFF51F3-98F4-48A0-9823-DD1AFA4AEA7E}" dt="2023-04-06T12:12:12.041" v="754" actId="20577"/>
          <ac:spMkLst>
            <pc:docMk/>
            <pc:sldMk cId="336898122" sldId="273"/>
            <ac:spMk id="6" creationId="{BC1301E5-4F8D-2E59-C6DF-3BA309077B2B}"/>
          </ac:spMkLst>
        </pc:spChg>
        <pc:spChg chg="add mod">
          <ac:chgData name="Guest User" userId="" providerId="Windows Live" clId="Web-{EEFF51F3-98F4-48A0-9823-DD1AFA4AEA7E}" dt="2023-04-06T12:50:16.673" v="1342" actId="20577"/>
          <ac:spMkLst>
            <pc:docMk/>
            <pc:sldMk cId="336898122" sldId="273"/>
            <ac:spMk id="7" creationId="{874A079C-9058-8756-B36C-6C94307A39FF}"/>
          </ac:spMkLst>
        </pc:spChg>
        <pc:spChg chg="mod">
          <ac:chgData name="Guest User" userId="" providerId="Windows Live" clId="Web-{EEFF51F3-98F4-48A0-9823-DD1AFA4AEA7E}" dt="2023-04-06T12:08:00.361" v="664" actId="20577"/>
          <ac:spMkLst>
            <pc:docMk/>
            <pc:sldMk cId="336898122" sldId="273"/>
            <ac:spMk id="41" creationId="{EAC9E27E-BFC2-1365-3F97-A4B4D56FBDC0}"/>
          </ac:spMkLst>
        </pc:spChg>
      </pc:sldChg>
      <pc:sldChg chg="addSp delSp modSp">
        <pc:chgData name="Guest User" userId="" providerId="Windows Live" clId="Web-{EEFF51F3-98F4-48A0-9823-DD1AFA4AEA7E}" dt="2023-04-06T12:56:06.402" v="1348" actId="20577"/>
        <pc:sldMkLst>
          <pc:docMk/>
          <pc:sldMk cId="1073703751" sldId="274"/>
        </pc:sldMkLst>
        <pc:spChg chg="add del">
          <ac:chgData name="Guest User" userId="" providerId="Windows Live" clId="Web-{EEFF51F3-98F4-48A0-9823-DD1AFA4AEA7E}" dt="2023-04-06T11:59:28.311" v="547"/>
          <ac:spMkLst>
            <pc:docMk/>
            <pc:sldMk cId="1073703751" sldId="274"/>
            <ac:spMk id="5" creationId="{ED0213D2-75DD-D8D5-E7A1-549DAAB0C7D2}"/>
          </ac:spMkLst>
        </pc:spChg>
        <pc:spChg chg="add mod">
          <ac:chgData name="Guest User" userId="" providerId="Windows Live" clId="Web-{EEFF51F3-98F4-48A0-9823-DD1AFA4AEA7E}" dt="2023-04-06T12:52:05.363" v="1346" actId="20577"/>
          <ac:spMkLst>
            <pc:docMk/>
            <pc:sldMk cId="1073703751" sldId="274"/>
            <ac:spMk id="7" creationId="{72D9095F-628B-DE87-EEAC-F2933F12CB1A}"/>
          </ac:spMkLst>
        </pc:spChg>
        <pc:spChg chg="add mod">
          <ac:chgData name="Guest User" userId="" providerId="Windows Live" clId="Web-{EEFF51F3-98F4-48A0-9823-DD1AFA4AEA7E}" dt="2023-04-06T12:56:06.402" v="1348" actId="20577"/>
          <ac:spMkLst>
            <pc:docMk/>
            <pc:sldMk cId="1073703751" sldId="274"/>
            <ac:spMk id="9" creationId="{E400C7E6-81F3-1D0C-8BEB-4C15E55A273B}"/>
          </ac:spMkLst>
        </pc:spChg>
        <pc:spChg chg="add">
          <ac:chgData name="Guest User" userId="" providerId="Windows Live" clId="Web-{EEFF51F3-98F4-48A0-9823-DD1AFA4AEA7E}" dt="2023-04-06T11:59:36.889" v="550"/>
          <ac:spMkLst>
            <pc:docMk/>
            <pc:sldMk cId="1073703751" sldId="274"/>
            <ac:spMk id="11" creationId="{9F942696-78BF-58BB-5F16-702C36B55263}"/>
          </ac:spMkLst>
        </pc:spChg>
        <pc:spChg chg="mod">
          <ac:chgData name="Guest User" userId="" providerId="Windows Live" clId="Web-{EEFF51F3-98F4-48A0-9823-DD1AFA4AEA7E}" dt="2023-04-06T12:18:19.349" v="1069" actId="14100"/>
          <ac:spMkLst>
            <pc:docMk/>
            <pc:sldMk cId="1073703751" sldId="274"/>
            <ac:spMk id="37" creationId="{AADF84E1-D384-7CE4-BD43-2A8CE9D0FB8C}"/>
          </ac:spMkLst>
        </pc:spChg>
        <pc:picChg chg="del">
          <ac:chgData name="Guest User" userId="" providerId="Windows Live" clId="Web-{EEFF51F3-98F4-48A0-9823-DD1AFA4AEA7E}" dt="2023-04-06T12:13:33.793" v="808"/>
          <ac:picMkLst>
            <pc:docMk/>
            <pc:sldMk cId="1073703751" sldId="274"/>
            <ac:picMk id="4" creationId="{7717B8CB-B35E-6A34-6AFB-803A2A41EBA4}"/>
          </ac:picMkLst>
        </pc:picChg>
        <pc:picChg chg="add mod">
          <ac:chgData name="Guest User" userId="" providerId="Windows Live" clId="Web-{EEFF51F3-98F4-48A0-9823-DD1AFA4AEA7E}" dt="2023-04-06T12:13:37.090" v="809" actId="1076"/>
          <ac:picMkLst>
            <pc:docMk/>
            <pc:sldMk cId="1073703751" sldId="274"/>
            <ac:picMk id="5" creationId="{A17A6713-1130-341C-6F8B-588CCB1A77D0}"/>
          </ac:picMkLst>
        </pc:picChg>
      </pc:sldChg>
      <pc:sldChg chg="addSp delSp modSp">
        <pc:chgData name="Guest User" userId="" providerId="Windows Live" clId="Web-{EEFF51F3-98F4-48A0-9823-DD1AFA4AEA7E}" dt="2023-04-06T12:28:36.633" v="1238" actId="1076"/>
        <pc:sldMkLst>
          <pc:docMk/>
          <pc:sldMk cId="3905302046" sldId="275"/>
        </pc:sldMkLst>
        <pc:spChg chg="add del">
          <ac:chgData name="Guest User" userId="" providerId="Windows Live" clId="Web-{EEFF51F3-98F4-48A0-9823-DD1AFA4AEA7E}" dt="2023-04-06T11:46:19.941" v="72"/>
          <ac:spMkLst>
            <pc:docMk/>
            <pc:sldMk cId="3905302046" sldId="275"/>
            <ac:spMk id="5" creationId="{BA47C0DC-CBC1-6FFE-5E34-B0AEE61C4537}"/>
          </ac:spMkLst>
        </pc:spChg>
        <pc:spChg chg="add del mod">
          <ac:chgData name="Guest User" userId="" providerId="Windows Live" clId="Web-{EEFF51F3-98F4-48A0-9823-DD1AFA4AEA7E}" dt="2023-04-06T12:26:40.676" v="1156"/>
          <ac:spMkLst>
            <pc:docMk/>
            <pc:sldMk cId="3905302046" sldId="275"/>
            <ac:spMk id="7" creationId="{072EEC1D-EAE6-F7BA-B4BC-0BCD4C0B0975}"/>
          </ac:spMkLst>
        </pc:spChg>
        <pc:spChg chg="add mod">
          <ac:chgData name="Guest User" userId="" providerId="Windows Live" clId="Web-{EEFF51F3-98F4-48A0-9823-DD1AFA4AEA7E}" dt="2023-04-06T12:28:33.430" v="1237" actId="1076"/>
          <ac:spMkLst>
            <pc:docMk/>
            <pc:sldMk cId="3905302046" sldId="275"/>
            <ac:spMk id="9" creationId="{8B3990F0-BE12-6EE2-6AD1-496B3A77E979}"/>
          </ac:spMkLst>
        </pc:spChg>
        <pc:spChg chg="add del mod">
          <ac:chgData name="Guest User" userId="" providerId="Windows Live" clId="Web-{EEFF51F3-98F4-48A0-9823-DD1AFA4AEA7E}" dt="2023-04-06T12:26:34.583" v="1153"/>
          <ac:spMkLst>
            <pc:docMk/>
            <pc:sldMk cId="3905302046" sldId="275"/>
            <ac:spMk id="13" creationId="{1CFD509E-44FA-57AB-06BB-85FAD0E89EF8}"/>
          </ac:spMkLst>
        </pc:spChg>
        <pc:spChg chg="add mod">
          <ac:chgData name="Guest User" userId="" providerId="Windows Live" clId="Web-{EEFF51F3-98F4-48A0-9823-DD1AFA4AEA7E}" dt="2023-04-06T12:28:36.633" v="1238" actId="1076"/>
          <ac:spMkLst>
            <pc:docMk/>
            <pc:sldMk cId="3905302046" sldId="275"/>
            <ac:spMk id="15" creationId="{91E65C7F-02C0-3691-2EA4-E9607031C1C4}"/>
          </ac:spMkLst>
        </pc:spChg>
        <pc:spChg chg="add mod">
          <ac:chgData name="Guest User" userId="" providerId="Windows Live" clId="Web-{EEFF51F3-98F4-48A0-9823-DD1AFA4AEA7E}" dt="2023-04-06T12:28:22.758" v="1232" actId="1076"/>
          <ac:spMkLst>
            <pc:docMk/>
            <pc:sldMk cId="3905302046" sldId="275"/>
            <ac:spMk id="17" creationId="{1AEEE71F-6812-AE43-3313-05566B23F7C7}"/>
          </ac:spMkLst>
        </pc:spChg>
        <pc:spChg chg="del">
          <ac:chgData name="Guest User" userId="" providerId="Windows Live" clId="Web-{EEFF51F3-98F4-48A0-9823-DD1AFA4AEA7E}" dt="2023-04-06T12:26:34.598" v="1154"/>
          <ac:spMkLst>
            <pc:docMk/>
            <pc:sldMk cId="3905302046" sldId="275"/>
            <ac:spMk id="37" creationId="{AADF84E1-D384-7CE4-BD43-2A8CE9D0FB8C}"/>
          </ac:spMkLst>
        </pc:spChg>
        <pc:spChg chg="mod">
          <ac:chgData name="Guest User" userId="" providerId="Windows Live" clId="Web-{EEFF51F3-98F4-48A0-9823-DD1AFA4AEA7E}" dt="2023-04-06T12:28:22.758" v="1231" actId="1076"/>
          <ac:spMkLst>
            <pc:docMk/>
            <pc:sldMk cId="3905302046" sldId="275"/>
            <ac:spMk id="47" creationId="{1CBF21A0-40BF-9587-8BEE-583C5FAD507B}"/>
          </ac:spMkLst>
        </pc:spChg>
        <pc:picChg chg="mod">
          <ac:chgData name="Guest User" userId="" providerId="Windows Live" clId="Web-{EEFF51F3-98F4-48A0-9823-DD1AFA4AEA7E}" dt="2023-04-06T12:28:11.679" v="1230" actId="1076"/>
          <ac:picMkLst>
            <pc:docMk/>
            <pc:sldMk cId="3905302046" sldId="275"/>
            <ac:picMk id="4" creationId="{7717B8CB-B35E-6A34-6AFB-803A2A41EBA4}"/>
          </ac:picMkLst>
        </pc:picChg>
        <pc:picChg chg="add mod">
          <ac:chgData name="Guest User" userId="" providerId="Windows Live" clId="Web-{EEFF51F3-98F4-48A0-9823-DD1AFA4AEA7E}" dt="2023-04-06T12:27:58.741" v="1225" actId="1076"/>
          <ac:picMkLst>
            <pc:docMk/>
            <pc:sldMk cId="3905302046" sldId="275"/>
            <ac:picMk id="5" creationId="{6ACE3705-500A-BAA2-E18B-DFE479BFB078}"/>
          </ac:picMkLst>
        </pc:picChg>
        <pc:picChg chg="add del">
          <ac:chgData name="Guest User" userId="" providerId="Windows Live" clId="Web-{EEFF51F3-98F4-48A0-9823-DD1AFA4AEA7E}" dt="2023-04-06T11:46:19.941" v="71"/>
          <ac:picMkLst>
            <pc:docMk/>
            <pc:sldMk cId="3905302046" sldId="275"/>
            <ac:picMk id="7" creationId="{BD05D26E-F9E0-339B-435F-FE79E7612D56}"/>
          </ac:picMkLst>
        </pc:picChg>
        <pc:picChg chg="add del mod">
          <ac:chgData name="Guest User" userId="" providerId="Windows Live" clId="Web-{EEFF51F3-98F4-48A0-9823-DD1AFA4AEA7E}" dt="2023-04-06T12:19:21.694" v="1076"/>
          <ac:picMkLst>
            <pc:docMk/>
            <pc:sldMk cId="3905302046" sldId="275"/>
            <ac:picMk id="11" creationId="{E16826B2-5449-0C4E-ADBA-6C9E4C6437EE}"/>
          </ac:picMkLst>
        </pc:picChg>
        <pc:picChg chg="del">
          <ac:chgData name="Guest User" userId="" providerId="Windows Live" clId="Web-{EEFF51F3-98F4-48A0-9823-DD1AFA4AEA7E}" dt="2023-04-06T12:26:34.661" v="1155"/>
          <ac:picMkLst>
            <pc:docMk/>
            <pc:sldMk cId="3905302046" sldId="275"/>
            <ac:picMk id="33" creationId="{B2041A66-B966-C27F-2267-76A8CBF20C45}"/>
          </ac:picMkLst>
        </pc:picChg>
      </pc:sldChg>
      <pc:sldChg chg="addSp modSp">
        <pc:chgData name="Guest User" userId="" providerId="Windows Live" clId="Web-{EEFF51F3-98F4-48A0-9823-DD1AFA4AEA7E}" dt="2023-04-06T13:06:20.624" v="1411" actId="1076"/>
        <pc:sldMkLst>
          <pc:docMk/>
          <pc:sldMk cId="281208625" sldId="276"/>
        </pc:sldMkLst>
        <pc:spChg chg="mod">
          <ac:chgData name="Guest User" userId="" providerId="Windows Live" clId="Web-{EEFF51F3-98F4-48A0-9823-DD1AFA4AEA7E}" dt="2023-04-06T13:06:10.092" v="1409" actId="20577"/>
          <ac:spMkLst>
            <pc:docMk/>
            <pc:sldMk cId="281208625" sldId="276"/>
            <ac:spMk id="5" creationId="{2A432D17-7DB8-9060-BCEE-837A1711CEE4}"/>
          </ac:spMkLst>
        </pc:spChg>
        <pc:picChg chg="add mod">
          <ac:chgData name="Guest User" userId="" providerId="Windows Live" clId="Web-{EEFF51F3-98F4-48A0-9823-DD1AFA4AEA7E}" dt="2023-04-06T13:06:20.624" v="1411" actId="1076"/>
          <ac:picMkLst>
            <pc:docMk/>
            <pc:sldMk cId="281208625" sldId="276"/>
            <ac:picMk id="3" creationId="{71ED517D-2211-88A0-15A5-8641B90D6732}"/>
          </ac:picMkLst>
        </pc:picChg>
      </pc:sldChg>
      <pc:sldChg chg="modSp">
        <pc:chgData name="Guest User" userId="" providerId="Windows Live" clId="Web-{EEFF51F3-98F4-48A0-9823-DD1AFA4AEA7E}" dt="2023-04-06T11:37:20.283" v="32" actId="20577"/>
        <pc:sldMkLst>
          <pc:docMk/>
          <pc:sldMk cId="4114503991" sldId="277"/>
        </pc:sldMkLst>
        <pc:spChg chg="mod">
          <ac:chgData name="Guest User" userId="" providerId="Windows Live" clId="Web-{EEFF51F3-98F4-48A0-9823-DD1AFA4AEA7E}" dt="2023-04-06T11:37:20.283" v="32" actId="20577"/>
          <ac:spMkLst>
            <pc:docMk/>
            <pc:sldMk cId="4114503991" sldId="277"/>
            <ac:spMk id="14" creationId="{A5B8A7ED-8A07-8FA3-073F-E71B8E438F69}"/>
          </ac:spMkLst>
        </pc:spChg>
        <pc:grpChg chg="mod">
          <ac:chgData name="Guest User" userId="" providerId="Windows Live" clId="Web-{EEFF51F3-98F4-48A0-9823-DD1AFA4AEA7E}" dt="2023-04-06T11:37:15.454" v="31" actId="1076"/>
          <ac:grpSpMkLst>
            <pc:docMk/>
            <pc:sldMk cId="4114503991" sldId="277"/>
            <ac:grpSpMk id="18" creationId="{10DBC315-E073-D4EC-143F-79A3E0D0E35E}"/>
          </ac:grpSpMkLst>
        </pc:grpChg>
        <pc:grpChg chg="mod">
          <ac:chgData name="Guest User" userId="" providerId="Windows Live" clId="Web-{EEFF51F3-98F4-48A0-9823-DD1AFA4AEA7E}" dt="2023-04-06T11:36:33.078" v="27" actId="14100"/>
          <ac:grpSpMkLst>
            <pc:docMk/>
            <pc:sldMk cId="4114503991" sldId="277"/>
            <ac:grpSpMk id="21" creationId="{613FBA82-0E4B-ED76-5964-2A3364D8EE7F}"/>
          </ac:grpSpMkLst>
        </pc:grpChg>
        <pc:grpChg chg="mod">
          <ac:chgData name="Guest User" userId="" providerId="Windows Live" clId="Web-{EEFF51F3-98F4-48A0-9823-DD1AFA4AEA7E}" dt="2023-04-06T11:36:43.625" v="28" actId="1076"/>
          <ac:grpSpMkLst>
            <pc:docMk/>
            <pc:sldMk cId="4114503991" sldId="277"/>
            <ac:grpSpMk id="35" creationId="{69E3D4DF-5E8B-CE52-EFC4-1B60756182D6}"/>
          </ac:grpSpMkLst>
        </pc:grpChg>
        <pc:grpChg chg="mod">
          <ac:chgData name="Guest User" userId="" providerId="Windows Live" clId="Web-{EEFF51F3-98F4-48A0-9823-DD1AFA4AEA7E}" dt="2023-04-06T11:36:53.641" v="29" actId="1076"/>
          <ac:grpSpMkLst>
            <pc:docMk/>
            <pc:sldMk cId="4114503991" sldId="277"/>
            <ac:grpSpMk id="40" creationId="{FED27962-545E-EA1C-7B20-F0F93996417D}"/>
          </ac:grpSpMkLst>
        </pc:grpChg>
      </pc:sldChg>
      <pc:sldChg chg="delSp modSp">
        <pc:chgData name="Guest User" userId="" providerId="Windows Live" clId="Web-{EEFF51F3-98F4-48A0-9823-DD1AFA4AEA7E}" dt="2023-04-06T12:44:01.286" v="1306" actId="20577"/>
        <pc:sldMkLst>
          <pc:docMk/>
          <pc:sldMk cId="1373898267" sldId="278"/>
        </pc:sldMkLst>
        <pc:spChg chg="mod">
          <ac:chgData name="Guest User" userId="" providerId="Windows Live" clId="Web-{EEFF51F3-98F4-48A0-9823-DD1AFA4AEA7E}" dt="2023-04-06T12:43:48.739" v="1302" actId="1076"/>
          <ac:spMkLst>
            <pc:docMk/>
            <pc:sldMk cId="1373898267" sldId="278"/>
            <ac:spMk id="3" creationId="{F5F8387F-D9EE-31E1-1C80-AC65D4D72467}"/>
          </ac:spMkLst>
        </pc:spChg>
        <pc:spChg chg="mod">
          <ac:chgData name="Guest User" userId="" providerId="Windows Live" clId="Web-{EEFF51F3-98F4-48A0-9823-DD1AFA4AEA7E}" dt="2023-04-06T11:34:24.605" v="2" actId="1076"/>
          <ac:spMkLst>
            <pc:docMk/>
            <pc:sldMk cId="1373898267" sldId="278"/>
            <ac:spMk id="8" creationId="{E2A78CCC-B785-D0D9-1861-18222635F104}"/>
          </ac:spMkLst>
        </pc:spChg>
        <pc:spChg chg="mod">
          <ac:chgData name="Guest User" userId="" providerId="Windows Live" clId="Web-{EEFF51F3-98F4-48A0-9823-DD1AFA4AEA7E}" dt="2023-04-06T11:35:22.466" v="23" actId="1076"/>
          <ac:spMkLst>
            <pc:docMk/>
            <pc:sldMk cId="1373898267" sldId="278"/>
            <ac:spMk id="11" creationId="{7B6412A1-1699-6870-F6FD-864D867065A4}"/>
          </ac:spMkLst>
        </pc:spChg>
        <pc:spChg chg="del topLvl">
          <ac:chgData name="Guest User" userId="" providerId="Windows Live" clId="Web-{EEFF51F3-98F4-48A0-9823-DD1AFA4AEA7E}" dt="2023-04-06T11:34:31.043" v="3"/>
          <ac:spMkLst>
            <pc:docMk/>
            <pc:sldMk cId="1373898267" sldId="278"/>
            <ac:spMk id="14" creationId="{A5B8A7ED-8A07-8FA3-073F-E71B8E438F69}"/>
          </ac:spMkLst>
        </pc:spChg>
        <pc:spChg chg="mod topLvl">
          <ac:chgData name="Guest User" userId="" providerId="Windows Live" clId="Web-{EEFF51F3-98F4-48A0-9823-DD1AFA4AEA7E}" dt="2023-04-06T12:44:01.286" v="1306" actId="20577"/>
          <ac:spMkLst>
            <pc:docMk/>
            <pc:sldMk cId="1373898267" sldId="278"/>
            <ac:spMk id="15" creationId="{41CCEC09-0985-3DDB-F741-3BB1310FBDDF}"/>
          </ac:spMkLst>
        </pc:spChg>
        <pc:grpChg chg="del">
          <ac:chgData name="Guest User" userId="" providerId="Windows Live" clId="Web-{EEFF51F3-98F4-48A0-9823-DD1AFA4AEA7E}" dt="2023-04-06T11:34:31.043" v="3"/>
          <ac:grpSpMkLst>
            <pc:docMk/>
            <pc:sldMk cId="1373898267" sldId="278"/>
            <ac:grpSpMk id="13" creationId="{5A7B6CBE-AE38-F39C-8E14-3406F0BAB9D2}"/>
          </ac:grpSpMkLst>
        </pc:grpChg>
      </pc:sldChg>
      <pc:sldChg chg="modSp add ord replId">
        <pc:chgData name="Guest User" userId="" providerId="Windows Live" clId="Web-{EEFF51F3-98F4-48A0-9823-DD1AFA4AEA7E}" dt="2023-04-06T12:04:01.867" v="615" actId="1076"/>
        <pc:sldMkLst>
          <pc:docMk/>
          <pc:sldMk cId="2712830237" sldId="279"/>
        </pc:sldMkLst>
        <pc:spChg chg="mod">
          <ac:chgData name="Guest User" userId="" providerId="Windows Live" clId="Web-{EEFF51F3-98F4-48A0-9823-DD1AFA4AEA7E}" dt="2023-04-06T12:04:01.867" v="615" actId="1076"/>
          <ac:spMkLst>
            <pc:docMk/>
            <pc:sldMk cId="2712830237" sldId="279"/>
            <ac:spMk id="2" creationId="{EF512EB2-10DD-1F92-E37B-CCB1638E4DC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11.761"/>
    </inkml:context>
    <inkml:brush xml:id="br0">
      <inkml:brushProperty name="width" value="0.05" units="cm"/>
      <inkml:brushProperty name="height" value="0.05" units="cm"/>
      <inkml:brushProperty name="color" value="#00A0D7"/>
    </inkml:brush>
  </inkml:definitions>
  <inkml:trace contextRef="#ctx0" brushRef="#br0">1 77 24575,'2'-3'0,"1"-2"0,3-4 0,2 0 0,0 0 0,-2-2 0,1 1 0,-1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29.981"/>
    </inkml:context>
    <inkml:brush xml:id="br0">
      <inkml:brushProperty name="width" value="0.05" units="cm"/>
      <inkml:brushProperty name="height" value="0.05" units="cm"/>
      <inkml:brushProperty name="color" value="#00A0D7"/>
    </inkml:brush>
  </inkml:definitions>
  <inkml:trace contextRef="#ctx0" brushRef="#br0">1 1 24575,'18'29'0,"-16"-26"0,-1 0 0,1 0 0,-1 0 0,1 0 0,0-1 0,0 1 0,0 0 0,0-1 0,0 0 0,1 1 0,4 3 0,5-3 0,-12-3 0,0 0 0,0 0 0,-1 0 0,1 0 0,0 0 0,0 0 0,0 0 0,0 0 0,0 0 0,0 0 0,0 0 0,0 0 0,0 0 0,0 0 0,0 1 0,0-1 0,0 0 0,0 0 0,0 0 0,0 0 0,0 0 0,0 0 0,0 0 0,0 0 0,-1 0 0,1 0 0,0 0 0,0 1 0,0-1 0,0 0 0,1 0 0,-1 0 0,0 0 0,0 0 0,0 0 0,0 0 0,0 0 0,0 0 0,0 0 0,0 0 0,0 1 0,0-1 0,0 0 0,0 0 0,0 0 0,0 0 0,0 0 0,0 0 0,0 0 0,0 0 0,0 0 0,0 0 0,1 0 0,-1 0 0,0 0 0,0 0 0,0 0 0,0 0 0,-10 15 0,2-1 0,0-1 0,22-28 0,-10 10 0,0 0 0,-1 0 0,0 0 0,1-1 0,-2 1 0,1-1 0,2-9 0,-4 13 0,-1 1 0,1 0 0,-1 0 0,0 0 0,0-1 0,0 1 0,0 0 0,0 0 0,0 0 0,0-1 0,0 1 0,0 0 0,-1 0 0,1 0 0,0 0 0,-1-1 0,1 1 0,-1 0 0,1 0 0,-1 0 0,0 0 0,1 0 0,-1 0 0,0 0 0,0 0 0,0 0 0,0 1 0,0-1 0,0 0 0,0 0 0,0 1 0,0-1 0,0 1 0,0-1 0,0 1 0,0-1 0,0 1 0,0 0 0,-1-1 0,1 1 0,0 0 0,0 0 0,-1 0 0,1 0 0,0 0 0,-1 0 0,-31-1-1365,24-1-5461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35.161"/>
    </inkml:context>
    <inkml:brush xml:id="br0">
      <inkml:brushProperty name="width" value="0.05" units="cm"/>
      <inkml:brushProperty name="height" value="0.05" units="cm"/>
      <inkml:brushProperty name="color" value="#00A0D7"/>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35.490"/>
    </inkml:context>
    <inkml:brush xml:id="br0">
      <inkml:brushProperty name="width" value="0.05" units="cm"/>
      <inkml:brushProperty name="height" value="0.05" units="cm"/>
      <inkml:brushProperty name="color" value="#00A0D7"/>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12.326"/>
    </inkml:context>
    <inkml:brush xml:id="br0">
      <inkml:brushProperty name="width" value="0.05" units="cm"/>
      <inkml:brushProperty name="height" value="0.05" units="cm"/>
      <inkml:brushProperty name="color" value="#00A0D7"/>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16.814"/>
    </inkml:context>
    <inkml:brush xml:id="br0">
      <inkml:brushProperty name="width" value="0.05" units="cm"/>
      <inkml:brushProperty name="height" value="0.05" units="cm"/>
      <inkml:brushProperty name="color" value="#00A0D7"/>
    </inkml:brush>
  </inkml:definitions>
  <inkml:trace contextRef="#ctx0" brushRef="#br0">79 54 24575,'-2'15'0,"0"-1"0,-1 1 0,-1-1 0,0 0 0,-1 0 0,0 0 0,-10 16 0,9-16 0,25-48 0,-14 28 0,-1-1 0,0-1 0,0 1 0,-1 0 0,3-11 0,5-4 0,-9 24 0,-5 12 0,-2-2 0,-1-1 0,0 1 0,-1-1 0,0-1 0,-14 17 0,-12 19 0,33-42 0,8-7 0,10-12 0,-5-9 0,-1-1 0,-1 0 0,15-50 0,-3 10 0,-24 64 0,1 1 0,0 0 0,0 0 0,0 0 0,0 0 0,0 0 0,0-1 0,0 1 0,0 0 0,0 0 0,0 0 0,0 0 0,0-1 0,0 1 0,0 0 0,0 0 0,0 0 0,0 0 0,0 0 0,0-1 0,0 1 0,0 0 0,1 0 0,-1 0 0,0 0 0,0 0 0,0 0 0,0-1 0,0 1 0,0 0 0,0 0 0,0 0 0,1 0 0,-1 0 0,0 0 0,0 0 0,0 0 0,0 0 0,0 0 0,0-1 0,1 1 0,-1 0 0,0 0 0,0 0 0,0 0 0,0 0 0,1 0 0,-1 0 0,0 0 0,0 0 0,0 0 0,0 0 0,0 0 0,1 0 0,-1 1 0,0-1 0,0 0 0,0 0 0,0 0 0,3 13 0,-4 21 0,-29 67 0,28-96 0,0 0 0,0 0 0,-1 0 0,0-1 0,0 1 0,0-1 0,0 0 0,-7 7 0,6-8 0,1 0 0,-1 1 0,1 0 0,0-1 0,1 1 0,-1 1 0,1-1 0,-1 0 0,1 0 0,1 1 0,-3 7 0,4-11 0,-3 12 0,1 1 0,-2-1 0,0 0 0,-8 19 0,23-59-68,-8 20-61,0-1-1,0 1 0,0-1 0,1 1 1,0 1-1,0-1 0,1 0 0,-1 1 1,12-11-1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29.981"/>
    </inkml:context>
    <inkml:brush xml:id="br0">
      <inkml:brushProperty name="width" value="0.05" units="cm"/>
      <inkml:brushProperty name="height" value="0.05" units="cm"/>
      <inkml:brushProperty name="color" value="#00A0D7"/>
    </inkml:brush>
  </inkml:definitions>
  <inkml:trace contextRef="#ctx0" brushRef="#br0">1 1 24575,'18'29'0,"-16"-26"0,-1 0 0,1 0 0,-1 0 0,1 0 0,0-1 0,0 1 0,0 0 0,0-1 0,0 0 0,1 1 0,4 3 0,5-3 0,-12-3 0,0 0 0,0 0 0,-1 0 0,1 0 0,0 0 0,0 0 0,0 0 0,0 0 0,0 0 0,0 0 0,0 0 0,0 0 0,0 0 0,0 0 0,0 1 0,0-1 0,0 0 0,0 0 0,0 0 0,0 0 0,0 0 0,0 0 0,0 0 0,0 0 0,-1 0 0,1 0 0,0 0 0,0 1 0,0-1 0,0 0 0,1 0 0,-1 0 0,0 0 0,0 0 0,0 0 0,0 0 0,0 0 0,0 0 0,0 0 0,0 0 0,0 1 0,0-1 0,0 0 0,0 0 0,0 0 0,0 0 0,0 0 0,0 0 0,0 0 0,0 0 0,0 0 0,0 0 0,1 0 0,-1 0 0,0 0 0,0 0 0,0 0 0,0 0 0,-10 15 0,2-1 0,0-1 0,22-28 0,-10 10 0,0 0 0,-1 0 0,0 0 0,1-1 0,-2 1 0,1-1 0,2-9 0,-4 13 0,-1 1 0,1 0 0,-1 0 0,0 0 0,0-1 0,0 1 0,0 0 0,0 0 0,0 0 0,0-1 0,0 1 0,0 0 0,-1 0 0,1 0 0,0 0 0,-1-1 0,1 1 0,-1 0 0,1 0 0,-1 0 0,0 0 0,1 0 0,-1 0 0,0 0 0,0 0 0,0 0 0,0 1 0,0-1 0,0 0 0,0 0 0,0 1 0,0-1 0,0 1 0,0-1 0,0 1 0,0-1 0,0 1 0,0 0 0,-1-1 0,1 1 0,0 0 0,0 0 0,-1 0 0,1 0 0,0 0 0,-1 0 0,-31-1-1365,24-1-5461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35.161"/>
    </inkml:context>
    <inkml:brush xml:id="br0">
      <inkml:brushProperty name="width" value="0.05" units="cm"/>
      <inkml:brushProperty name="height" value="0.05" units="cm"/>
      <inkml:brushProperty name="color" value="#00A0D7"/>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35.490"/>
    </inkml:context>
    <inkml:brush xml:id="br0">
      <inkml:brushProperty name="width" value="0.05" units="cm"/>
      <inkml:brushProperty name="height" value="0.05" units="cm"/>
      <inkml:brushProperty name="color" value="#00A0D7"/>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11.761"/>
    </inkml:context>
    <inkml:brush xml:id="br0">
      <inkml:brushProperty name="width" value="0.05" units="cm"/>
      <inkml:brushProperty name="height" value="0.05" units="cm"/>
      <inkml:brushProperty name="color" value="#00A0D7"/>
    </inkml:brush>
  </inkml:definitions>
  <inkml:trace contextRef="#ctx0" brushRef="#br0">1 77 24575,'2'-3'0,"1"-2"0,3-4 0,2 0 0,0 0 0,-2-2 0,1 1 0,-1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12.326"/>
    </inkml:context>
    <inkml:brush xml:id="br0">
      <inkml:brushProperty name="width" value="0.05" units="cm"/>
      <inkml:brushProperty name="height" value="0.05" units="cm"/>
      <inkml:brushProperty name="color" value="#00A0D7"/>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23:42:16.814"/>
    </inkml:context>
    <inkml:brush xml:id="br0">
      <inkml:brushProperty name="width" value="0.05" units="cm"/>
      <inkml:brushProperty name="height" value="0.05" units="cm"/>
      <inkml:brushProperty name="color" value="#00A0D7"/>
    </inkml:brush>
  </inkml:definitions>
  <inkml:trace contextRef="#ctx0" brushRef="#br0">79 54 24575,'-2'15'0,"0"-1"0,-1 1 0,-1-1 0,0 0 0,-1 0 0,0 0 0,-10 16 0,9-16 0,25-48 0,-14 28 0,-1-1 0,0-1 0,0 1 0,-1 0 0,3-11 0,5-4 0,-9 24 0,-5 12 0,-2-2 0,-1-1 0,0 1 0,-1-1 0,0-1 0,-14 17 0,-12 19 0,33-42 0,8-7 0,10-12 0,-5-9 0,-1-1 0,-1 0 0,15-50 0,-3 10 0,-24 64 0,1 1 0,0 0 0,0 0 0,0 0 0,0 0 0,0 0 0,0-1 0,0 1 0,0 0 0,0 0 0,0 0 0,0 0 0,0-1 0,0 1 0,0 0 0,0 0 0,0 0 0,0 0 0,0 0 0,0-1 0,0 1 0,0 0 0,1 0 0,-1 0 0,0 0 0,0 0 0,0 0 0,0-1 0,0 1 0,0 0 0,0 0 0,0 0 0,1 0 0,-1 0 0,0 0 0,0 0 0,0 0 0,0 0 0,0 0 0,0-1 0,1 1 0,-1 0 0,0 0 0,0 0 0,0 0 0,0 0 0,1 0 0,-1 0 0,0 0 0,0 0 0,0 0 0,0 0 0,0 0 0,1 0 0,-1 1 0,0-1 0,0 0 0,0 0 0,0 0 0,3 13 0,-4 21 0,-29 67 0,28-96 0,0 0 0,0 0 0,-1 0 0,0-1 0,0 1 0,0-1 0,0 0 0,-7 7 0,6-8 0,1 0 0,-1 1 0,1 0 0,0-1 0,1 1 0,-1 1 0,1-1 0,-1 0 0,1 0 0,1 1 0,-3 7 0,4-11 0,-3 12 0,1 1 0,-2-1 0,0 0 0,-8 19 0,23-59-68,-8 20-61,0-1-1,0 1 0,0-1 0,1 1 1,0 1-1,0-1 0,1 0 0,-1 1 1,12-11-1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05442-50F8-4C56-8E0F-4C5EF53C65F9}" type="datetimeFigureOut">
              <a:rPr lang="en-GB" smtClean="0"/>
              <a:t>08/05/2023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BC27F-F720-4083-A497-30E6E4D2E788}" type="slidenum">
              <a:rPr lang="en-GB" smtClean="0"/>
              <a:t>‹#›</a:t>
            </a:fld>
            <a:endParaRPr lang="en-GB"/>
          </a:p>
        </p:txBody>
      </p:sp>
    </p:spTree>
    <p:extLst>
      <p:ext uri="{BB962C8B-B14F-4D97-AF65-F5344CB8AC3E}">
        <p14:creationId xmlns:p14="http://schemas.microsoft.com/office/powerpoint/2010/main" val="509719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4BC27F-F720-4083-A497-30E6E4D2E788}" type="slidenum">
              <a:rPr lang="en-GB" smtClean="0"/>
              <a:t>1</a:t>
            </a:fld>
            <a:endParaRPr lang="en-GB"/>
          </a:p>
        </p:txBody>
      </p:sp>
    </p:spTree>
    <p:extLst>
      <p:ext uri="{BB962C8B-B14F-4D97-AF65-F5344CB8AC3E}">
        <p14:creationId xmlns:p14="http://schemas.microsoft.com/office/powerpoint/2010/main" val="360409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Qaudrangle’s</a:t>
            </a:r>
            <a:r>
              <a:rPr lang="en-GB"/>
              <a:t> mission is to aggressively grow successful businesses.</a:t>
            </a:r>
          </a:p>
          <a:p>
            <a:r>
              <a:rPr lang="en-GB"/>
              <a:t>From this we can assume that the growth needs to be rapid and significant and this assessment will showcase the areas that need improvement and ways in which you can do so</a:t>
            </a:r>
          </a:p>
        </p:txBody>
      </p:sp>
      <p:sp>
        <p:nvSpPr>
          <p:cNvPr id="4" name="Slide Number Placeholder 3"/>
          <p:cNvSpPr>
            <a:spLocks noGrp="1"/>
          </p:cNvSpPr>
          <p:nvPr>
            <p:ph type="sldNum" sz="quarter" idx="5"/>
          </p:nvPr>
        </p:nvSpPr>
        <p:spPr/>
        <p:txBody>
          <a:bodyPr/>
          <a:lstStyle/>
          <a:p>
            <a:fld id="{614BC27F-F720-4083-A497-30E6E4D2E788}" type="slidenum">
              <a:rPr lang="en-GB" smtClean="0"/>
              <a:t>2</a:t>
            </a:fld>
            <a:endParaRPr lang="en-GB"/>
          </a:p>
        </p:txBody>
      </p:sp>
    </p:spTree>
    <p:extLst>
      <p:ext uri="{BB962C8B-B14F-4D97-AF65-F5344CB8AC3E}">
        <p14:creationId xmlns:p14="http://schemas.microsoft.com/office/powerpoint/2010/main" val="645553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b="0" i="0">
              <a:solidFill>
                <a:srgbClr val="000000"/>
              </a:solidFill>
              <a:effectLst/>
              <a:latin typeface="Calibri" panose="020F0502020204030204" pitchFamily="34" charset="0"/>
            </a:endParaRPr>
          </a:p>
          <a:p>
            <a:endParaRPr lang="en-GB" sz="1800" b="0" i="0">
              <a:solidFill>
                <a:srgbClr val="000000"/>
              </a:solidFill>
              <a:effectLst/>
              <a:latin typeface="Calibri" panose="020F0502020204030204" pitchFamily="34" charset="0"/>
            </a:endParaRPr>
          </a:p>
          <a:p>
            <a:endParaRPr lang="en-GB" sz="1800" b="0" i="0">
              <a:solidFill>
                <a:srgbClr val="000000"/>
              </a:solidFill>
              <a:effectLst/>
              <a:latin typeface="Calibri" panose="020F0502020204030204" pitchFamily="34" charset="0"/>
            </a:endParaRPr>
          </a:p>
          <a:p>
            <a:endParaRPr lang="en-GB"/>
          </a:p>
        </p:txBody>
      </p:sp>
      <p:sp>
        <p:nvSpPr>
          <p:cNvPr id="4" name="Slide Number Placeholder 3"/>
          <p:cNvSpPr>
            <a:spLocks noGrp="1"/>
          </p:cNvSpPr>
          <p:nvPr>
            <p:ph type="sldNum" sz="quarter" idx="5"/>
          </p:nvPr>
        </p:nvSpPr>
        <p:spPr/>
        <p:txBody>
          <a:bodyPr/>
          <a:lstStyle/>
          <a:p>
            <a:fld id="{614BC27F-F720-4083-A497-30E6E4D2E788}" type="slidenum">
              <a:rPr lang="en-GB" smtClean="0"/>
              <a:t>3</a:t>
            </a:fld>
            <a:endParaRPr lang="en-GB"/>
          </a:p>
        </p:txBody>
      </p:sp>
    </p:spTree>
    <p:extLst>
      <p:ext uri="{BB962C8B-B14F-4D97-AF65-F5344CB8AC3E}">
        <p14:creationId xmlns:p14="http://schemas.microsoft.com/office/powerpoint/2010/main" val="325401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a:solidFill>
                  <a:srgbClr val="000000"/>
                </a:solidFill>
                <a:effectLst/>
                <a:latin typeface="Calibri" panose="020F0502020204030204" pitchFamily="34" charset="0"/>
              </a:rPr>
              <a:t>For this, we could introduce a size guide for all of our products, with added descriptions such as true to the size, oversized etc. </a:t>
            </a:r>
          </a:p>
          <a:p>
            <a:endParaRPr lang="en-GB" sz="1200" b="0" i="0">
              <a:solidFill>
                <a:srgbClr val="000000"/>
              </a:solidFill>
              <a:effectLst/>
              <a:latin typeface="Calibri" panose="020F0502020204030204" pitchFamily="34" charset="0"/>
            </a:endParaRPr>
          </a:p>
          <a:p>
            <a:r>
              <a:rPr lang="en-GB" sz="1200" b="0" i="0">
                <a:solidFill>
                  <a:srgbClr val="000000"/>
                </a:solidFill>
                <a:effectLst/>
                <a:latin typeface="Calibri" panose="020F0502020204030204" pitchFamily="34" charset="0"/>
              </a:rPr>
              <a:t>Tailored product recommendations</a:t>
            </a:r>
          </a:p>
          <a:p>
            <a:endParaRPr lang="en-GB" sz="1200" b="0" i="0">
              <a:solidFill>
                <a:srgbClr val="000000"/>
              </a:solidFill>
              <a:effectLst/>
              <a:latin typeface="Calibri" panose="020F0502020204030204" pitchFamily="34" charset="0"/>
            </a:endParaRPr>
          </a:p>
          <a:p>
            <a:r>
              <a:rPr lang="en-GB" sz="1200" b="0" i="0">
                <a:solidFill>
                  <a:srgbClr val="000000"/>
                </a:solidFill>
                <a:effectLst/>
                <a:latin typeface="Calibri" panose="020F0502020204030204" pitchFamily="34" charset="0"/>
              </a:rPr>
              <a:t>Cross Selling, Up-Selling</a:t>
            </a:r>
          </a:p>
          <a:p>
            <a:endParaRPr lang="en-GB" sz="1200" b="0" i="0">
              <a:solidFill>
                <a:srgbClr val="000000"/>
              </a:solidFill>
              <a:effectLst/>
              <a:latin typeface="Calibri" panose="020F0502020204030204" pitchFamily="34" charset="0"/>
            </a:endParaRPr>
          </a:p>
          <a:p>
            <a:r>
              <a:rPr lang="en-GB" sz="1200" b="0" i="0">
                <a:solidFill>
                  <a:srgbClr val="000000"/>
                </a:solidFill>
                <a:effectLst/>
                <a:latin typeface="Calibri" panose="020F0502020204030204" pitchFamily="34" charset="0"/>
              </a:rPr>
              <a:t>Increase profit margin by renegotiating current shipping costs and payment process servers</a:t>
            </a:r>
          </a:p>
          <a:p>
            <a:endParaRPr lang="en-GB" sz="1200" b="0" i="0">
              <a:solidFill>
                <a:srgbClr val="000000"/>
              </a:solidFill>
              <a:effectLst/>
              <a:latin typeface="Calibri" panose="020F0502020204030204" pitchFamily="34" charset="0"/>
            </a:endParaRPr>
          </a:p>
          <a:p>
            <a:r>
              <a:rPr lang="en-GB" sz="1200" b="0" i="0">
                <a:solidFill>
                  <a:srgbClr val="000000"/>
                </a:solidFill>
                <a:effectLst/>
                <a:latin typeface="Calibri" panose="020F0502020204030204" pitchFamily="34" charset="0"/>
              </a:rPr>
              <a:t>Minimum order incentives (Once again we know what the average order value is. We can benchmark 3-7 pounds above that in order to offer free shipping) </a:t>
            </a:r>
          </a:p>
          <a:p>
            <a:endParaRPr lang="en-GB" sz="1200" b="0" i="0">
              <a:solidFill>
                <a:srgbClr val="000000"/>
              </a:solidFill>
              <a:effectLst/>
              <a:latin typeface="Calibri" panose="020F0502020204030204" pitchFamily="34" charset="0"/>
            </a:endParaRPr>
          </a:p>
          <a:p>
            <a:endParaRPr lang="en-GB" sz="1200" b="0" i="0">
              <a:solidFill>
                <a:srgbClr val="000000"/>
              </a:solidFill>
              <a:effectLst/>
              <a:latin typeface="Calibri" panose="020F0502020204030204" pitchFamily="34" charset="0"/>
            </a:endParaRPr>
          </a:p>
          <a:p>
            <a:r>
              <a:rPr lang="en-GB" sz="1200" b="0" i="0">
                <a:solidFill>
                  <a:srgbClr val="000000"/>
                </a:solidFill>
                <a:effectLst/>
                <a:latin typeface="Calibri" panose="020F0502020204030204" pitchFamily="34" charset="0"/>
              </a:rPr>
              <a:t>Also offer bundles as our units per transaction are low</a:t>
            </a:r>
          </a:p>
          <a:p>
            <a:endParaRPr lang="en-GB" sz="1200" b="0" i="0">
              <a:solidFill>
                <a:srgbClr val="000000"/>
              </a:solidFill>
              <a:effectLst/>
              <a:latin typeface="Calibri" panose="020F0502020204030204" pitchFamily="34" charset="0"/>
            </a:endParaRPr>
          </a:p>
          <a:p>
            <a:r>
              <a:rPr lang="en-GB" sz="1200" b="0" i="0">
                <a:solidFill>
                  <a:srgbClr val="000000"/>
                </a:solidFill>
                <a:effectLst/>
                <a:latin typeface="Calibri" panose="020F0502020204030204" pitchFamily="34" charset="0"/>
              </a:rPr>
              <a:t>Poor performing products that are not related to fashion should be discontinue of because we want to become the global leading fashion retailer not a retailer.</a:t>
            </a:r>
          </a:p>
          <a:p>
            <a:endParaRPr lang="en-GB" sz="1200" b="0" i="0">
              <a:solidFill>
                <a:srgbClr val="000000"/>
              </a:solidFill>
              <a:effectLst/>
              <a:latin typeface="Calibri" panose="020F0502020204030204" pitchFamily="34" charset="0"/>
            </a:endParaRPr>
          </a:p>
          <a:p>
            <a:r>
              <a:rPr lang="en-GB" sz="1200" b="0" i="0">
                <a:solidFill>
                  <a:srgbClr val="000000"/>
                </a:solidFill>
                <a:effectLst/>
                <a:latin typeface="Calibri" panose="020F0502020204030204" pitchFamily="34" charset="0"/>
              </a:rPr>
              <a:t>Shoes bags, suits, tops, outerwear, bottoms, cosmetics, make up accessories and beachwear. These are all fashion items. Comparing it to our low profit home &amp; decoration which is not relevant to fashion, we are better off discontinuing the line.  I am not sure if this is the right way of saying it but to be honest, we are a fashion retailer and if we are not fully focused on that category, we are </a:t>
            </a:r>
            <a:r>
              <a:rPr lang="en-GB" sz="1200" b="0" i="0" err="1">
                <a:solidFill>
                  <a:srgbClr val="000000"/>
                </a:solidFill>
                <a:effectLst/>
                <a:latin typeface="Calibri" panose="020F0502020204030204" pitchFamily="34" charset="0"/>
              </a:rPr>
              <a:t>kinda</a:t>
            </a:r>
            <a:r>
              <a:rPr lang="en-GB" sz="1200" b="0" i="0">
                <a:solidFill>
                  <a:srgbClr val="000000"/>
                </a:solidFill>
                <a:effectLst/>
                <a:latin typeface="Calibri" panose="020F0502020204030204" pitchFamily="34" charset="0"/>
              </a:rPr>
              <a:t> running with weights on us.</a:t>
            </a:r>
          </a:p>
          <a:p>
            <a:endParaRPr lang="en-GB" sz="1200" b="0" i="0">
              <a:solidFill>
                <a:srgbClr val="000000"/>
              </a:solidFill>
              <a:effectLst/>
              <a:latin typeface="Calibri" panose="020F0502020204030204" pitchFamily="34" charset="0"/>
            </a:endParaRPr>
          </a:p>
          <a:p>
            <a:r>
              <a:rPr lang="en-GB" sz="1200" b="0" i="0">
                <a:solidFill>
                  <a:srgbClr val="000000"/>
                </a:solidFill>
                <a:effectLst/>
                <a:latin typeface="Calibri" panose="020F0502020204030204" pitchFamily="34" charset="0"/>
              </a:rPr>
              <a:t>When it comes to cross-selling, the item that is being suggested should be no more than 20-30% of the original item added to cart.</a:t>
            </a:r>
          </a:p>
          <a:p>
            <a:endParaRPr lang="en-GB" sz="1200" b="0" i="0">
              <a:solidFill>
                <a:srgbClr val="000000"/>
              </a:solidFill>
              <a:effectLst/>
              <a:latin typeface="Calibri" panose="020F0502020204030204" pitchFamily="34" charset="0"/>
            </a:endParaRPr>
          </a:p>
          <a:p>
            <a:r>
              <a:rPr lang="en-GB" sz="1200" b="0" i="0">
                <a:solidFill>
                  <a:srgbClr val="000000"/>
                </a:solidFill>
                <a:effectLst/>
                <a:latin typeface="Calibri" panose="020F0502020204030204" pitchFamily="34" charset="0"/>
              </a:rPr>
              <a:t>Cross selling can introduce users to products they were unaware you offered, increasing their trust in you as the best retailer to meet a specific need.</a:t>
            </a:r>
          </a:p>
          <a:p>
            <a:endParaRPr lang="en-GB" sz="1200" b="0" i="0">
              <a:solidFill>
                <a:srgbClr val="000000"/>
              </a:solidFill>
              <a:effectLst/>
              <a:latin typeface="Calibri" panose="020F0502020204030204" pitchFamily="34" charset="0"/>
            </a:endParaRPr>
          </a:p>
          <a:p>
            <a:endParaRPr lang="en-GB" sz="1200" b="0" i="0">
              <a:solidFill>
                <a:srgbClr val="000000"/>
              </a:solidFill>
              <a:effectLst/>
              <a:latin typeface="Calibri" panose="020F0502020204030204" pitchFamily="34" charset="0"/>
            </a:endParaRPr>
          </a:p>
          <a:p>
            <a:endParaRPr lang="en-GB" sz="1200" b="0" i="0">
              <a:solidFill>
                <a:srgbClr val="000000"/>
              </a:solidFill>
              <a:effectLst/>
              <a:latin typeface="Calibri" panose="020F0502020204030204" pitchFamily="34" charset="0"/>
            </a:endParaRPr>
          </a:p>
          <a:p>
            <a:endParaRPr lang="en-GB"/>
          </a:p>
        </p:txBody>
      </p:sp>
      <p:sp>
        <p:nvSpPr>
          <p:cNvPr id="4" name="Slide Number Placeholder 3"/>
          <p:cNvSpPr>
            <a:spLocks noGrp="1"/>
          </p:cNvSpPr>
          <p:nvPr>
            <p:ph type="sldNum" sz="quarter" idx="5"/>
          </p:nvPr>
        </p:nvSpPr>
        <p:spPr/>
        <p:txBody>
          <a:bodyPr/>
          <a:lstStyle/>
          <a:p>
            <a:fld id="{614BC27F-F720-4083-A497-30E6E4D2E788}" type="slidenum">
              <a:rPr lang="en-GB" smtClean="0"/>
              <a:t>4</a:t>
            </a:fld>
            <a:endParaRPr lang="en-GB"/>
          </a:p>
        </p:txBody>
      </p:sp>
    </p:spTree>
    <p:extLst>
      <p:ext uri="{BB962C8B-B14F-4D97-AF65-F5344CB8AC3E}">
        <p14:creationId xmlns:p14="http://schemas.microsoft.com/office/powerpoint/2010/main" val="3087154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 the most accurate measure to look at. It is cause by the increase in the number of website visitors while the number of purchases did not seen the same significant increase.</a:t>
            </a:r>
          </a:p>
          <a:p>
            <a:endParaRPr lang="en-GB"/>
          </a:p>
          <a:p>
            <a:r>
              <a:rPr lang="en-GB"/>
              <a:t>Sad face happy face</a:t>
            </a:r>
          </a:p>
          <a:p>
            <a:endParaRPr lang="en-GB"/>
          </a:p>
          <a:p>
            <a:r>
              <a:rPr lang="en-GB"/>
              <a:t>Funnel as the visualisation</a:t>
            </a:r>
          </a:p>
          <a:p>
            <a:endParaRPr lang="en-GB"/>
          </a:p>
          <a:p>
            <a:r>
              <a:rPr lang="en-GB"/>
              <a:t>Observations regarding the visuals and </a:t>
            </a:r>
            <a:r>
              <a:rPr lang="en-GB" err="1"/>
              <a:t>kpis</a:t>
            </a:r>
            <a:endParaRPr lang="en-GB"/>
          </a:p>
          <a:p>
            <a:endParaRPr lang="en-GB"/>
          </a:p>
          <a:p>
            <a:r>
              <a:rPr lang="en-GB"/>
              <a:t>Mention the recommendations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a:solidFill>
                  <a:srgbClr val="000000"/>
                </a:solidFill>
                <a:effectLst/>
                <a:latin typeface="Calibri" panose="020F0502020204030204" pitchFamily="34" charset="0"/>
              </a:rPr>
              <a:t>For this, we could introduce a size guide for all of our products, with added descriptions such as true to the size, oversized etc. </a:t>
            </a:r>
          </a:p>
          <a:p>
            <a:endParaRPr lang="en-GB"/>
          </a:p>
          <a:p>
            <a:r>
              <a:rPr lang="en-GB" sz="1800" b="0" i="0">
                <a:solidFill>
                  <a:srgbClr val="000000"/>
                </a:solidFill>
                <a:effectLst/>
                <a:latin typeface="Calibri" panose="020F0502020204030204" pitchFamily="34" charset="0"/>
              </a:rPr>
              <a:t>One other thing that we could do, is have customers offer ratings for our products so that our new customers can have a grasp of what our best products are. </a:t>
            </a:r>
            <a:endParaRPr lang="en-GB"/>
          </a:p>
          <a:p>
            <a:endParaRPr lang="en-GB"/>
          </a:p>
          <a:p>
            <a:r>
              <a:rPr lang="en-GB"/>
              <a:t>Talk about conversion rate as key result indicator and talk how </a:t>
            </a:r>
          </a:p>
          <a:p>
            <a:endParaRPr lang="en-GB"/>
          </a:p>
        </p:txBody>
      </p:sp>
      <p:sp>
        <p:nvSpPr>
          <p:cNvPr id="4" name="Slide Number Placeholder 3"/>
          <p:cNvSpPr>
            <a:spLocks noGrp="1"/>
          </p:cNvSpPr>
          <p:nvPr>
            <p:ph type="sldNum" sz="quarter" idx="5"/>
          </p:nvPr>
        </p:nvSpPr>
        <p:spPr/>
        <p:txBody>
          <a:bodyPr/>
          <a:lstStyle/>
          <a:p>
            <a:fld id="{614BC27F-F720-4083-A497-30E6E4D2E788}" type="slidenum">
              <a:rPr lang="en-GB" smtClean="0"/>
              <a:t>5</a:t>
            </a:fld>
            <a:endParaRPr lang="en-GB"/>
          </a:p>
        </p:txBody>
      </p:sp>
    </p:spTree>
    <p:extLst>
      <p:ext uri="{BB962C8B-B14F-4D97-AF65-F5344CB8AC3E}">
        <p14:creationId xmlns:p14="http://schemas.microsoft.com/office/powerpoint/2010/main" val="2086867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Through our marketing campaigns, we made 15 mil pounds in 2022.</a:t>
            </a:r>
          </a:p>
          <a:p>
            <a:endParaRPr lang="en-GB"/>
          </a:p>
          <a:p>
            <a:r>
              <a:rPr lang="en-GB"/>
              <a:t>Out of those 15 million, 677 thousands came from meta, while the majority of it came from google to an astonishing 10 mil pounds.</a:t>
            </a:r>
          </a:p>
          <a:p>
            <a:endParaRPr lang="en-GB"/>
          </a:p>
          <a:p>
            <a:r>
              <a:rPr lang="en-GB"/>
              <a:t>Another interesting fact is that when it comes to google, visits from mobile and desktop seem to be equal. However, when we look over to meta, we can see that the majority come from mobile, while desktop has a really poor engagement.</a:t>
            </a:r>
          </a:p>
          <a:p>
            <a:endParaRPr lang="en-GB"/>
          </a:p>
          <a:p>
            <a:r>
              <a:rPr lang="en-GB"/>
              <a:t>For the purpose of this presentation, I wanted to provide at least a ball park in terms of how these costs would look like in the real world.</a:t>
            </a:r>
          </a:p>
          <a:p>
            <a:endParaRPr lang="en-GB"/>
          </a:p>
          <a:p>
            <a:r>
              <a:rPr lang="en-GB"/>
              <a:t>Meta has generated 30 million visits out of the total of 65 that happened in 2022. That is almost half of them, and yet those customers perform the worst on our website.</a:t>
            </a:r>
          </a:p>
          <a:p>
            <a:endParaRPr lang="en-GB"/>
          </a:p>
          <a:p>
            <a:r>
              <a:rPr lang="en-GB"/>
              <a:t>In a real world, it costs around 12 dollars per 1000 impression in order to use meta ads. If we were to do a quick calculation.  We can say that this costed our company around 360 thousand pounds while it generated 720,000. This doesn’t sound too bad if we think about the fact that we have double our investment, however, this is nothing compared to google.</a:t>
            </a:r>
          </a:p>
          <a:p>
            <a:endParaRPr lang="en-GB"/>
          </a:p>
          <a:p>
            <a:r>
              <a:rPr lang="en-GB"/>
              <a:t>Google amounts to around 23 million visits.  Once again, doing the calculation, it costed us I think like 276 thousand but it generated us 10 million. I believe that we should maintain our focus in the google ads </a:t>
            </a:r>
          </a:p>
          <a:p>
            <a:endParaRPr lang="en-GB"/>
          </a:p>
          <a:p>
            <a:r>
              <a:rPr lang="en-GB" err="1"/>
              <a:t>Tradedoubler</a:t>
            </a:r>
            <a:r>
              <a:rPr lang="en-GB"/>
              <a:t> is another good one </a:t>
            </a:r>
            <a:r>
              <a:rPr lang="en-GB" err="1"/>
              <a:t>tho</a:t>
            </a:r>
            <a:r>
              <a:rPr lang="en-GB"/>
              <a:t>. So basically they account for only 260,000 visits but they generated us 324k. I believe </a:t>
            </a:r>
          </a:p>
          <a:p>
            <a:endParaRPr lang="en-GB"/>
          </a:p>
          <a:p>
            <a:r>
              <a:rPr lang="en-GB"/>
              <a:t>Increase opt-ins</a:t>
            </a:r>
          </a:p>
          <a:p>
            <a:endParaRPr lang="en-GB"/>
          </a:p>
        </p:txBody>
      </p:sp>
      <p:sp>
        <p:nvSpPr>
          <p:cNvPr id="4" name="Slide Number Placeholder 3"/>
          <p:cNvSpPr>
            <a:spLocks noGrp="1"/>
          </p:cNvSpPr>
          <p:nvPr>
            <p:ph type="sldNum" sz="quarter" idx="5"/>
          </p:nvPr>
        </p:nvSpPr>
        <p:spPr/>
        <p:txBody>
          <a:bodyPr/>
          <a:lstStyle/>
          <a:p>
            <a:fld id="{614BC27F-F720-4083-A497-30E6E4D2E788}" type="slidenum">
              <a:rPr lang="en-GB" smtClean="0"/>
              <a:t>6</a:t>
            </a:fld>
            <a:endParaRPr lang="en-GB"/>
          </a:p>
        </p:txBody>
      </p:sp>
    </p:spTree>
    <p:extLst>
      <p:ext uri="{BB962C8B-B14F-4D97-AF65-F5344CB8AC3E}">
        <p14:creationId xmlns:p14="http://schemas.microsoft.com/office/powerpoint/2010/main" val="107794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Mention the funnel chart with Penelope see what she thinks about it</a:t>
            </a:r>
          </a:p>
          <a:p>
            <a:endParaRPr lang="en-GB"/>
          </a:p>
          <a:p>
            <a:r>
              <a:rPr lang="en-GB"/>
              <a:t>If she doesn’t agree, follow the narrative for the customers divided by city</a:t>
            </a:r>
          </a:p>
          <a:p>
            <a:endParaRPr lang="en-GB"/>
          </a:p>
          <a:p>
            <a:r>
              <a:rPr lang="en-GB"/>
              <a:t>Vaguely talk about and request additional information for a better customization of our recommendations and offers</a:t>
            </a:r>
          </a:p>
          <a:p>
            <a:endParaRPr lang="en-GB"/>
          </a:p>
          <a:p>
            <a:r>
              <a:rPr lang="en-GB"/>
              <a:t>Retention rate</a:t>
            </a:r>
          </a:p>
          <a:p>
            <a:endParaRPr lang="en-GB"/>
          </a:p>
          <a:p>
            <a:r>
              <a:rPr lang="en-GB" err="1"/>
              <a:t>Ony</a:t>
            </a:r>
            <a:r>
              <a:rPr lang="en-GB"/>
              <a:t> 4,8</a:t>
            </a:r>
          </a:p>
          <a:p>
            <a:endParaRPr lang="en-GB"/>
          </a:p>
          <a:p>
            <a:endParaRPr lang="en-GB"/>
          </a:p>
        </p:txBody>
      </p:sp>
      <p:sp>
        <p:nvSpPr>
          <p:cNvPr id="4" name="Slide Number Placeholder 3"/>
          <p:cNvSpPr>
            <a:spLocks noGrp="1"/>
          </p:cNvSpPr>
          <p:nvPr>
            <p:ph type="sldNum" sz="quarter" idx="5"/>
          </p:nvPr>
        </p:nvSpPr>
        <p:spPr/>
        <p:txBody>
          <a:bodyPr/>
          <a:lstStyle/>
          <a:p>
            <a:fld id="{614BC27F-F720-4083-A497-30E6E4D2E788}" type="slidenum">
              <a:rPr lang="en-GB" smtClean="0"/>
              <a:t>7</a:t>
            </a:fld>
            <a:endParaRPr lang="en-GB"/>
          </a:p>
        </p:txBody>
      </p:sp>
    </p:spTree>
    <p:extLst>
      <p:ext uri="{BB962C8B-B14F-4D97-AF65-F5344CB8AC3E}">
        <p14:creationId xmlns:p14="http://schemas.microsoft.com/office/powerpoint/2010/main" val="4203955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b="0" i="0">
              <a:solidFill>
                <a:srgbClr val="000000"/>
              </a:solidFill>
              <a:effectLst/>
              <a:latin typeface="Calibri" panose="020F0502020204030204" pitchFamily="34" charset="0"/>
            </a:endParaRPr>
          </a:p>
          <a:p>
            <a:endParaRPr lang="en-GB" sz="1800" b="0" i="0">
              <a:solidFill>
                <a:srgbClr val="000000"/>
              </a:solidFill>
              <a:effectLst/>
              <a:latin typeface="Calibri" panose="020F0502020204030204" pitchFamily="34" charset="0"/>
            </a:endParaRPr>
          </a:p>
          <a:p>
            <a:endParaRPr lang="en-GB" sz="1800" b="0" i="0">
              <a:solidFill>
                <a:srgbClr val="000000"/>
              </a:solidFill>
              <a:effectLst/>
              <a:latin typeface="Calibri" panose="020F0502020204030204" pitchFamily="34" charset="0"/>
            </a:endParaRPr>
          </a:p>
          <a:p>
            <a:endParaRPr lang="en-GB"/>
          </a:p>
        </p:txBody>
      </p:sp>
      <p:sp>
        <p:nvSpPr>
          <p:cNvPr id="4" name="Slide Number Placeholder 3"/>
          <p:cNvSpPr>
            <a:spLocks noGrp="1"/>
          </p:cNvSpPr>
          <p:nvPr>
            <p:ph type="sldNum" sz="quarter" idx="5"/>
          </p:nvPr>
        </p:nvSpPr>
        <p:spPr/>
        <p:txBody>
          <a:bodyPr/>
          <a:lstStyle/>
          <a:p>
            <a:fld id="{614BC27F-F720-4083-A497-30E6E4D2E788}" type="slidenum">
              <a:rPr lang="en-GB" smtClean="0"/>
              <a:t>8</a:t>
            </a:fld>
            <a:endParaRPr lang="en-GB"/>
          </a:p>
        </p:txBody>
      </p:sp>
    </p:spTree>
    <p:extLst>
      <p:ext uri="{BB962C8B-B14F-4D97-AF65-F5344CB8AC3E}">
        <p14:creationId xmlns:p14="http://schemas.microsoft.com/office/powerpoint/2010/main" val="3215981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4BC27F-F720-4083-A497-30E6E4D2E788}" type="slidenum">
              <a:rPr lang="en-GB" smtClean="0"/>
              <a:t>9</a:t>
            </a:fld>
            <a:endParaRPr lang="en-GB"/>
          </a:p>
        </p:txBody>
      </p:sp>
    </p:spTree>
    <p:extLst>
      <p:ext uri="{BB962C8B-B14F-4D97-AF65-F5344CB8AC3E}">
        <p14:creationId xmlns:p14="http://schemas.microsoft.com/office/powerpoint/2010/main" val="387741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BE7C-29F3-CB2F-87B3-6099DDBC71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13BADDE-5792-8E0D-E365-848B26DF1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B296A0C-A43A-3676-F94E-D14152574718}"/>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5" name="Footer Placeholder 4">
            <a:extLst>
              <a:ext uri="{FF2B5EF4-FFF2-40B4-BE49-F238E27FC236}">
                <a16:creationId xmlns:a16="http://schemas.microsoft.com/office/drawing/2014/main" id="{20325540-CC6B-B244-02C9-0D65796626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75D1F7-1373-6FA7-EC30-CC51B2DA93FB}"/>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338371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BFA8-D313-3EE5-5FF8-9D7CE7D130A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8CBD953-E733-A69E-2427-473EAAD0F1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588B6C6-C44B-C22F-AE05-C92AD8A06540}"/>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5" name="Footer Placeholder 4">
            <a:extLst>
              <a:ext uri="{FF2B5EF4-FFF2-40B4-BE49-F238E27FC236}">
                <a16:creationId xmlns:a16="http://schemas.microsoft.com/office/drawing/2014/main" id="{3DE237A8-C1B0-E998-397F-B958BDBB5A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107B47-4B23-2B10-E6A2-442DE6641120}"/>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197951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79E53-A639-CBDA-6F62-40F8CEA0F33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4C812DA-AAE4-A44B-5CAC-9D4883DA6E1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9F00E88-34AF-101E-FB28-894A29A518FA}"/>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5" name="Footer Placeholder 4">
            <a:extLst>
              <a:ext uri="{FF2B5EF4-FFF2-40B4-BE49-F238E27FC236}">
                <a16:creationId xmlns:a16="http://schemas.microsoft.com/office/drawing/2014/main" id="{4187C82B-F1DE-0F0A-5BBD-832C6F2329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8A5A9B-E669-1B45-EED5-6D73CE728607}"/>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410744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7028-2485-60CF-9718-3EF623710F9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6B14C20-4A25-BB8F-B3B1-4732E135C4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27B0C0B-8FD3-D335-C18E-11365B581924}"/>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5" name="Footer Placeholder 4">
            <a:extLst>
              <a:ext uri="{FF2B5EF4-FFF2-40B4-BE49-F238E27FC236}">
                <a16:creationId xmlns:a16="http://schemas.microsoft.com/office/drawing/2014/main" id="{55D0F4A8-3E51-49B7-9AAA-108A89B0CE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A3B7B5-0EF2-4DBD-C46C-01B38502FFD5}"/>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74980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E084-8B67-7ABB-BD27-07E1DB20972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B65BFF0-DCDC-8209-E03B-FC6E0C8C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84B60F3-AD77-CEC5-0505-E959E4F936C1}"/>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5" name="Footer Placeholder 4">
            <a:extLst>
              <a:ext uri="{FF2B5EF4-FFF2-40B4-BE49-F238E27FC236}">
                <a16:creationId xmlns:a16="http://schemas.microsoft.com/office/drawing/2014/main" id="{332B9A4F-FBBA-F5DB-50D9-A37C61D9D7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981595-BB51-67F7-C913-47BA6CAD8ECE}"/>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86058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6FDD-982C-2081-93FA-A3FC7F0CB48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AC607E8-8DD6-B234-1C39-D8C5CC7B2E2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BA780C8-8409-0FB9-550B-8DDFA07553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05CA4E6-4F71-AA2D-AD2B-637969446564}"/>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6" name="Footer Placeholder 5">
            <a:extLst>
              <a:ext uri="{FF2B5EF4-FFF2-40B4-BE49-F238E27FC236}">
                <a16:creationId xmlns:a16="http://schemas.microsoft.com/office/drawing/2014/main" id="{3B6C943C-181B-9502-84BD-9038E65F91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1D784C-0EDC-9DD5-1135-B2EA1FE36344}"/>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396528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E8BC-9B70-C073-5659-CEAAD7CC1FB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A479AF3-9EE8-D9A6-0FC3-1674DF6163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8745F5-47AA-A3EB-B7C0-15152A0CCF5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2A717C8-6D97-B045-E478-8D24D346B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EA3EDCA-1ED1-35C0-D45E-9D7C0427C9A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5420212-7D8E-B693-D91E-C6B12FA66AE3}"/>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8" name="Footer Placeholder 7">
            <a:extLst>
              <a:ext uri="{FF2B5EF4-FFF2-40B4-BE49-F238E27FC236}">
                <a16:creationId xmlns:a16="http://schemas.microsoft.com/office/drawing/2014/main" id="{3E1D53F8-EE5C-3E0C-C737-C4E68C81E0C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80BBC62-1E73-956E-E149-7A6D2C539D62}"/>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137266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01B-04E7-C619-E8EE-38F3EA45BE8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D8A8460-4864-A60B-7C1C-E98B6CCD6351}"/>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4" name="Footer Placeholder 3">
            <a:extLst>
              <a:ext uri="{FF2B5EF4-FFF2-40B4-BE49-F238E27FC236}">
                <a16:creationId xmlns:a16="http://schemas.microsoft.com/office/drawing/2014/main" id="{A636E95F-B9C3-DD55-2B1D-426D9260397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73E795-9C0A-DE30-47C9-CF6CEE3C4A2F}"/>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500271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857FC-5D39-2A4E-3459-A8EDAEF62C09}"/>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3" name="Footer Placeholder 2">
            <a:extLst>
              <a:ext uri="{FF2B5EF4-FFF2-40B4-BE49-F238E27FC236}">
                <a16:creationId xmlns:a16="http://schemas.microsoft.com/office/drawing/2014/main" id="{A07D2D92-7B0F-F44E-79E9-BD466457A50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7A14AE-58D8-BCF2-6F8E-8C2EAB2790AA}"/>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59530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CEAA-19B6-5699-4A15-B7A074498F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CC8836F-03B7-733C-E86D-FDC9C791D8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3E74F7F-38E1-B62B-CBC7-BA63FBDFB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628FF7-781E-0A9A-7411-A7FDB0D0E7A2}"/>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6" name="Footer Placeholder 5">
            <a:extLst>
              <a:ext uri="{FF2B5EF4-FFF2-40B4-BE49-F238E27FC236}">
                <a16:creationId xmlns:a16="http://schemas.microsoft.com/office/drawing/2014/main" id="{F2AD326C-B6EB-D1ED-2A43-874B6F826F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358066-620B-EC38-1CEC-FF7BFA1CEFD7}"/>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199499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B458-87C9-1E89-927E-525CEF8C2F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C477590-DB94-72E3-026C-4009EE9EC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064AF2-1A2E-B8A9-FF02-FDD5D1228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015694-872B-15C4-3AC7-436769EF783D}"/>
              </a:ext>
            </a:extLst>
          </p:cNvPr>
          <p:cNvSpPr>
            <a:spLocks noGrp="1"/>
          </p:cNvSpPr>
          <p:nvPr>
            <p:ph type="dt" sz="half" idx="10"/>
          </p:nvPr>
        </p:nvSpPr>
        <p:spPr/>
        <p:txBody>
          <a:bodyPr/>
          <a:lstStyle/>
          <a:p>
            <a:fld id="{D815E90C-1EA7-4C8A-A77F-2079F2CBA88E}" type="datetimeFigureOut">
              <a:rPr lang="en-GB" smtClean="0"/>
              <a:t>08/05/2023</a:t>
            </a:fld>
            <a:endParaRPr lang="en-GB"/>
          </a:p>
        </p:txBody>
      </p:sp>
      <p:sp>
        <p:nvSpPr>
          <p:cNvPr id="6" name="Footer Placeholder 5">
            <a:extLst>
              <a:ext uri="{FF2B5EF4-FFF2-40B4-BE49-F238E27FC236}">
                <a16:creationId xmlns:a16="http://schemas.microsoft.com/office/drawing/2014/main" id="{804D84D6-9344-DB08-069D-55FCA7A635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00C703-046E-AE98-5509-E7EECF7EAADF}"/>
              </a:ext>
            </a:extLst>
          </p:cNvPr>
          <p:cNvSpPr>
            <a:spLocks noGrp="1"/>
          </p:cNvSpPr>
          <p:nvPr>
            <p:ph type="sldNum" sz="quarter" idx="12"/>
          </p:nvPr>
        </p:nvSpPr>
        <p:spPr/>
        <p:txBody>
          <a:bodyPr/>
          <a:lstStyle/>
          <a:p>
            <a:fld id="{BCB77914-BC7B-4171-A08D-16DB6D0E53BC}" type="slidenum">
              <a:rPr lang="en-GB" smtClean="0"/>
              <a:t>‹#›</a:t>
            </a:fld>
            <a:endParaRPr lang="en-GB"/>
          </a:p>
        </p:txBody>
      </p:sp>
    </p:spTree>
    <p:extLst>
      <p:ext uri="{BB962C8B-B14F-4D97-AF65-F5344CB8AC3E}">
        <p14:creationId xmlns:p14="http://schemas.microsoft.com/office/powerpoint/2010/main" val="331994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3DFFB-EBD8-73F9-22AC-C5C9AC975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A2E9BCE-F567-7DD6-FFE3-989577AC0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2C60446-2F4E-E4BB-9B59-763B0EFF5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5E90C-1EA7-4C8A-A77F-2079F2CBA88E}" type="datetimeFigureOut">
              <a:rPr lang="en-GB" smtClean="0"/>
              <a:t>08/05/2023</a:t>
            </a:fld>
            <a:endParaRPr lang="en-GB"/>
          </a:p>
        </p:txBody>
      </p:sp>
      <p:sp>
        <p:nvSpPr>
          <p:cNvPr id="5" name="Footer Placeholder 4">
            <a:extLst>
              <a:ext uri="{FF2B5EF4-FFF2-40B4-BE49-F238E27FC236}">
                <a16:creationId xmlns:a16="http://schemas.microsoft.com/office/drawing/2014/main" id="{7BB0AD1C-36CE-E13A-8E5C-C84D98A75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911445C-F8C8-9BE3-72CB-23EF4365CD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77914-BC7B-4171-A08D-16DB6D0E53BC}" type="slidenum">
              <a:rPr lang="en-GB" smtClean="0"/>
              <a:t>‹#›</a:t>
            </a:fld>
            <a:endParaRPr lang="en-GB"/>
          </a:p>
        </p:txBody>
      </p:sp>
    </p:spTree>
    <p:extLst>
      <p:ext uri="{BB962C8B-B14F-4D97-AF65-F5344CB8AC3E}">
        <p14:creationId xmlns:p14="http://schemas.microsoft.com/office/powerpoint/2010/main" val="113513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1/relationships/webextension" Target="../webextensions/webextension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1/relationships/webextension" Target="../webextensions/webextension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jpeg"/><Relationship Id="rId12" Type="http://schemas.openxmlformats.org/officeDocument/2006/relationships/hyperlink" Target="https://svgsilh.com/03a9f4/image/34009.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pixabay.com/en/globe-world-blue-sphere-36478/" TargetMode="External"/><Relationship Id="rId11" Type="http://schemas.openxmlformats.org/officeDocument/2006/relationships/image" Target="../media/image18.sv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8.svg"/><Relationship Id="rId9" Type="http://schemas.openxmlformats.org/officeDocument/2006/relationships/hyperlink" Target="https://pixabay.com/en/stick-man-boy-guy-male-figure-35185/" TargetMode="External"/></Relationships>
</file>

<file path=ppt/slides/_rels/slide9.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customXml" Target="../ink/ink12.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1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customXml" Target="../ink/ink8.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F8B715A4-EF4D-8F01-FEB5-400340B10A45}"/>
              </a:ext>
            </a:extLst>
          </p:cNvPr>
          <p:cNvPicPr>
            <a:picLocks noChangeAspect="1"/>
          </p:cNvPicPr>
          <p:nvPr/>
        </p:nvPicPr>
        <p:blipFill rotWithShape="1">
          <a:blip r:embed="rId3">
            <a:extLst>
              <a:ext uri="{28A0092B-C50C-407E-A947-70E740481C1C}">
                <a14:useLocalDpi xmlns:a14="http://schemas.microsoft.com/office/drawing/2010/main" val="0"/>
              </a:ext>
            </a:extLst>
          </a:blip>
          <a:srcRect t="9727" r="2" b="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3" name="Freeform: Shape 21">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512EB2-10DD-1F92-E37B-CCB1638E4DC1}"/>
              </a:ext>
            </a:extLst>
          </p:cNvPr>
          <p:cNvSpPr>
            <a:spLocks noGrp="1"/>
          </p:cNvSpPr>
          <p:nvPr>
            <p:ph type="ctrTitle"/>
          </p:nvPr>
        </p:nvSpPr>
        <p:spPr>
          <a:xfrm>
            <a:off x="477981" y="1122363"/>
            <a:ext cx="4023360" cy="3204134"/>
          </a:xfrm>
        </p:spPr>
        <p:txBody>
          <a:bodyPr anchor="b">
            <a:normAutofit/>
          </a:bodyPr>
          <a:lstStyle/>
          <a:p>
            <a:pPr algn="l"/>
            <a:r>
              <a:rPr lang="en-GB" sz="5400">
                <a:latin typeface="Amasis MT Pro" panose="02040504050005020304" pitchFamily="18" charset="0"/>
              </a:rPr>
              <a:t>Holistic Business Assessment</a:t>
            </a:r>
          </a:p>
        </p:txBody>
      </p:sp>
      <p:sp>
        <p:nvSpPr>
          <p:cNvPr id="27"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C717524D-875A-C2A7-BD5C-15C55F74B82A}"/>
              </a:ext>
            </a:extLst>
          </p:cNvPr>
          <p:cNvGrpSpPr/>
          <p:nvPr/>
        </p:nvGrpSpPr>
        <p:grpSpPr>
          <a:xfrm>
            <a:off x="7108960" y="2220920"/>
            <a:ext cx="43920" cy="121680"/>
            <a:chOff x="7108960" y="2220920"/>
            <a:chExt cx="43920" cy="121680"/>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852C7F88-3EDA-1DFB-67A1-964066233E0F}"/>
                    </a:ext>
                  </a:extLst>
                </p14:cNvPr>
                <p14:cNvContentPartPr/>
                <p14:nvPr/>
              </p14:nvContentPartPr>
              <p14:xfrm>
                <a:off x="7116880" y="2248280"/>
                <a:ext cx="18720" cy="27720"/>
              </p14:xfrm>
            </p:contentPart>
          </mc:Choice>
          <mc:Fallback xmlns="">
            <p:pic>
              <p:nvPicPr>
                <p:cNvPr id="10" name="Ink 9">
                  <a:extLst>
                    <a:ext uri="{FF2B5EF4-FFF2-40B4-BE49-F238E27FC236}">
                      <a16:creationId xmlns:a16="http://schemas.microsoft.com/office/drawing/2014/main" id="{852C7F88-3EDA-1DFB-67A1-964066233E0F}"/>
                    </a:ext>
                  </a:extLst>
                </p:cNvPr>
                <p:cNvPicPr/>
                <p:nvPr/>
              </p:nvPicPr>
              <p:blipFill>
                <a:blip r:embed="rId5"/>
                <a:stretch>
                  <a:fillRect/>
                </a:stretch>
              </p:blipFill>
              <p:spPr>
                <a:xfrm>
                  <a:off x="7107880" y="2239280"/>
                  <a:ext cx="363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0B450E6E-3A22-879E-05ED-0DC51A19D941}"/>
                    </a:ext>
                  </a:extLst>
                </p14:cNvPr>
                <p14:cNvContentPartPr/>
                <p14:nvPr/>
              </p14:nvContentPartPr>
              <p14:xfrm>
                <a:off x="7137040" y="2240360"/>
                <a:ext cx="360" cy="360"/>
              </p14:xfrm>
            </p:contentPart>
          </mc:Choice>
          <mc:Fallback xmlns="">
            <p:pic>
              <p:nvPicPr>
                <p:cNvPr id="14" name="Ink 13">
                  <a:extLst>
                    <a:ext uri="{FF2B5EF4-FFF2-40B4-BE49-F238E27FC236}">
                      <a16:creationId xmlns:a16="http://schemas.microsoft.com/office/drawing/2014/main" id="{0B450E6E-3A22-879E-05ED-0DC51A19D941}"/>
                    </a:ext>
                  </a:extLst>
                </p:cNvPr>
                <p:cNvPicPr/>
                <p:nvPr/>
              </p:nvPicPr>
              <p:blipFill>
                <a:blip r:embed="rId7"/>
                <a:stretch>
                  <a:fillRect/>
                </a:stretch>
              </p:blipFill>
              <p:spPr>
                <a:xfrm>
                  <a:off x="7128040" y="2231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77791B10-F0BF-4FD1-01C3-8EBB46607D6C}"/>
                    </a:ext>
                  </a:extLst>
                </p14:cNvPr>
                <p14:cNvContentPartPr/>
                <p14:nvPr/>
              </p14:nvContentPartPr>
              <p14:xfrm>
                <a:off x="7108960" y="2220920"/>
                <a:ext cx="43920" cy="121680"/>
              </p14:xfrm>
            </p:contentPart>
          </mc:Choice>
          <mc:Fallback xmlns="">
            <p:pic>
              <p:nvPicPr>
                <p:cNvPr id="16" name="Ink 15">
                  <a:extLst>
                    <a:ext uri="{FF2B5EF4-FFF2-40B4-BE49-F238E27FC236}">
                      <a16:creationId xmlns:a16="http://schemas.microsoft.com/office/drawing/2014/main" id="{77791B10-F0BF-4FD1-01C3-8EBB46607D6C}"/>
                    </a:ext>
                  </a:extLst>
                </p:cNvPr>
                <p:cNvPicPr/>
                <p:nvPr/>
              </p:nvPicPr>
              <p:blipFill>
                <a:blip r:embed="rId9"/>
                <a:stretch>
                  <a:fillRect/>
                </a:stretch>
              </p:blipFill>
              <p:spPr>
                <a:xfrm>
                  <a:off x="7099960" y="2211947"/>
                  <a:ext cx="61560" cy="13926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FF16A81E-A936-D905-7AAC-B9CF0046BDAF}"/>
                  </a:ext>
                </a:extLst>
              </p14:cNvPr>
              <p14:cNvContentPartPr/>
              <p14:nvPr/>
            </p14:nvContentPartPr>
            <p14:xfrm>
              <a:off x="7116810" y="2308650"/>
              <a:ext cx="28080" cy="41400"/>
            </p14:xfrm>
          </p:contentPart>
        </mc:Choice>
        <mc:Fallback xmlns="">
          <p:pic>
            <p:nvPicPr>
              <p:cNvPr id="29" name="Ink 28">
                <a:extLst>
                  <a:ext uri="{FF2B5EF4-FFF2-40B4-BE49-F238E27FC236}">
                    <a16:creationId xmlns:a16="http://schemas.microsoft.com/office/drawing/2014/main" id="{FF16A81E-A936-D905-7AAC-B9CF0046BDAF}"/>
                  </a:ext>
                </a:extLst>
              </p:cNvPr>
              <p:cNvPicPr/>
              <p:nvPr/>
            </p:nvPicPr>
            <p:blipFill>
              <a:blip r:embed="rId11"/>
              <a:stretch>
                <a:fillRect/>
              </a:stretch>
            </p:blipFill>
            <p:spPr>
              <a:xfrm>
                <a:off x="7107693" y="2299571"/>
                <a:ext cx="45949" cy="59195"/>
              </a:xfrm>
              <a:prstGeom prst="rect">
                <a:avLst/>
              </a:prstGeom>
            </p:spPr>
          </p:pic>
        </mc:Fallback>
      </mc:AlternateContent>
      <p:grpSp>
        <p:nvGrpSpPr>
          <p:cNvPr id="32" name="Group 31">
            <a:extLst>
              <a:ext uri="{FF2B5EF4-FFF2-40B4-BE49-F238E27FC236}">
                <a16:creationId xmlns:a16="http://schemas.microsoft.com/office/drawing/2014/main" id="{6645FF44-96C6-6F87-E411-6B7CFC22A28E}"/>
              </a:ext>
            </a:extLst>
          </p:cNvPr>
          <p:cNvGrpSpPr/>
          <p:nvPr/>
        </p:nvGrpSpPr>
        <p:grpSpPr>
          <a:xfrm>
            <a:off x="7144840" y="2288360"/>
            <a:ext cx="360" cy="360"/>
            <a:chOff x="7144840" y="2288360"/>
            <a:chExt cx="360" cy="360"/>
          </a:xfrm>
        </p:grpSpPr>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FDB846B3-1A5F-2B6F-E69B-2E8225C7D4DD}"/>
                    </a:ext>
                  </a:extLst>
                </p14:cNvPr>
                <p14:cNvContentPartPr/>
                <p14:nvPr/>
              </p14:nvContentPartPr>
              <p14:xfrm>
                <a:off x="7144840" y="2288360"/>
                <a:ext cx="360" cy="360"/>
              </p14:xfrm>
            </p:contentPart>
          </mc:Choice>
          <mc:Fallback xmlns="">
            <p:pic>
              <p:nvPicPr>
                <p:cNvPr id="30" name="Ink 29">
                  <a:extLst>
                    <a:ext uri="{FF2B5EF4-FFF2-40B4-BE49-F238E27FC236}">
                      <a16:creationId xmlns:a16="http://schemas.microsoft.com/office/drawing/2014/main" id="{FDB846B3-1A5F-2B6F-E69B-2E8225C7D4DD}"/>
                    </a:ext>
                  </a:extLst>
                </p:cNvPr>
                <p:cNvPicPr/>
                <p:nvPr/>
              </p:nvPicPr>
              <p:blipFill>
                <a:blip r:embed="rId7"/>
                <a:stretch>
                  <a:fillRect/>
                </a:stretch>
              </p:blipFill>
              <p:spPr>
                <a:xfrm>
                  <a:off x="7135840" y="2279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12B08ED-12F8-5536-6514-EFD82506D704}"/>
                    </a:ext>
                  </a:extLst>
                </p14:cNvPr>
                <p14:cNvContentPartPr/>
                <p14:nvPr/>
              </p14:nvContentPartPr>
              <p14:xfrm>
                <a:off x="7144840" y="2288360"/>
                <a:ext cx="360" cy="360"/>
              </p14:xfrm>
            </p:contentPart>
          </mc:Choice>
          <mc:Fallback xmlns="">
            <p:pic>
              <p:nvPicPr>
                <p:cNvPr id="31" name="Ink 30">
                  <a:extLst>
                    <a:ext uri="{FF2B5EF4-FFF2-40B4-BE49-F238E27FC236}">
                      <a16:creationId xmlns:a16="http://schemas.microsoft.com/office/drawing/2014/main" id="{712B08ED-12F8-5536-6514-EFD82506D704}"/>
                    </a:ext>
                  </a:extLst>
                </p:cNvPr>
                <p:cNvPicPr/>
                <p:nvPr/>
              </p:nvPicPr>
              <p:blipFill>
                <a:blip r:embed="rId7"/>
                <a:stretch>
                  <a:fillRect/>
                </a:stretch>
              </p:blipFill>
              <p:spPr>
                <a:xfrm>
                  <a:off x="7135840" y="2279360"/>
                  <a:ext cx="18000" cy="18000"/>
                </a:xfrm>
                <a:prstGeom prst="rect">
                  <a:avLst/>
                </a:prstGeom>
              </p:spPr>
            </p:pic>
          </mc:Fallback>
        </mc:AlternateContent>
      </p:grpSp>
    </p:spTree>
    <p:extLst>
      <p:ext uri="{BB962C8B-B14F-4D97-AF65-F5344CB8AC3E}">
        <p14:creationId xmlns:p14="http://schemas.microsoft.com/office/powerpoint/2010/main" val="203057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C647A20F-49FA-5947-8BB5-9AE88B15A1D2}"/>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C647A20F-49FA-5947-8BB5-9AE88B15A1D2}"/>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366731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Microsoft Power BI">
                <a:extLst>
                  <a:ext uri="{FF2B5EF4-FFF2-40B4-BE49-F238E27FC236}">
                    <a16:creationId xmlns:a16="http://schemas.microsoft.com/office/drawing/2014/main" id="{44EB8564-2914-E754-DF6D-651DA8552C2F}"/>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Microsoft Power BI">
                <a:extLst>
                  <a:ext uri="{FF2B5EF4-FFF2-40B4-BE49-F238E27FC236}">
                    <a16:creationId xmlns:a16="http://schemas.microsoft.com/office/drawing/2014/main" id="{44EB8564-2914-E754-DF6D-651DA8552C2F}"/>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124485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Microsoft Power BI">
                <a:extLst>
                  <a:ext uri="{FF2B5EF4-FFF2-40B4-BE49-F238E27FC236}">
                    <a16:creationId xmlns:a16="http://schemas.microsoft.com/office/drawing/2014/main" id="{B5397E35-BA09-50D5-9D56-74FBA4AE2856}"/>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title="Microsoft Power BI">
                <a:extLst>
                  <a:ext uri="{FF2B5EF4-FFF2-40B4-BE49-F238E27FC236}">
                    <a16:creationId xmlns:a16="http://schemas.microsoft.com/office/drawing/2014/main" id="{B5397E35-BA09-50D5-9D56-74FBA4AE2856}"/>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247476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Microsoft Power BI">
                <a:extLst>
                  <a:ext uri="{FF2B5EF4-FFF2-40B4-BE49-F238E27FC236}">
                    <a16:creationId xmlns:a16="http://schemas.microsoft.com/office/drawing/2014/main" id="{1A9E9CCB-EA16-8298-12F1-C65100B5A616}"/>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title="Microsoft Power BI">
                <a:extLst>
                  <a:ext uri="{FF2B5EF4-FFF2-40B4-BE49-F238E27FC236}">
                    <a16:creationId xmlns:a16="http://schemas.microsoft.com/office/drawing/2014/main" id="{1A9E9CCB-EA16-8298-12F1-C65100B5A616}"/>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373355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Microsoft Power BI">
                <a:extLst>
                  <a:ext uri="{FF2B5EF4-FFF2-40B4-BE49-F238E27FC236}">
                    <a16:creationId xmlns:a16="http://schemas.microsoft.com/office/drawing/2014/main" id="{118C16EF-F5E6-3BC5-28F6-B9370E481459}"/>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title="Microsoft Power BI">
                <a:extLst>
                  <a:ext uri="{FF2B5EF4-FFF2-40B4-BE49-F238E27FC236}">
                    <a16:creationId xmlns:a16="http://schemas.microsoft.com/office/drawing/2014/main" id="{118C16EF-F5E6-3BC5-28F6-B9370E481459}"/>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188783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80">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text, sign&#10;&#10;Description automatically generated">
            <a:extLst>
              <a:ext uri="{FF2B5EF4-FFF2-40B4-BE49-F238E27FC236}">
                <a16:creationId xmlns:a16="http://schemas.microsoft.com/office/drawing/2014/main" id="{5F13662C-9C87-0704-9D6C-AEBB4358EE65}"/>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12389" r="-1" b="2746"/>
          <a:stretch/>
        </p:blipFill>
        <p:spPr>
          <a:xfrm>
            <a:off x="0" y="0"/>
            <a:ext cx="8668492" cy="6857990"/>
          </a:xfrm>
          <a:prstGeom prst="rect">
            <a:avLst/>
          </a:prstGeom>
        </p:spPr>
      </p:pic>
      <p:sp>
        <p:nvSpPr>
          <p:cNvPr id="98" name="Rectangle 82">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0AF4-093F-995D-1A4D-67005F0BFFD9}"/>
              </a:ext>
            </a:extLst>
          </p:cNvPr>
          <p:cNvSpPr>
            <a:spLocks noGrp="1"/>
          </p:cNvSpPr>
          <p:nvPr>
            <p:ph type="title"/>
          </p:nvPr>
        </p:nvSpPr>
        <p:spPr>
          <a:xfrm>
            <a:off x="8370470" y="1161288"/>
            <a:ext cx="3438144" cy="1124712"/>
          </a:xfrm>
        </p:spPr>
        <p:txBody>
          <a:bodyPr vert="horz" lIns="91440" tIns="45720" rIns="91440" bIns="45720" rtlCol="0" anchor="b">
            <a:normAutofit/>
          </a:bodyPr>
          <a:lstStyle/>
          <a:p>
            <a:r>
              <a:rPr lang="en-US">
                <a:latin typeface="Amasis MT Pro" panose="02040504050005020304" pitchFamily="18" charset="0"/>
              </a:rPr>
              <a:t>Mission</a:t>
            </a:r>
          </a:p>
        </p:txBody>
      </p:sp>
      <p:sp>
        <p:nvSpPr>
          <p:cNvPr id="100" name="Rectangle 8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 name="Rectangle 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1EB4A97D-473C-EC7A-1965-783D8542C83F}"/>
              </a:ext>
            </a:extLst>
          </p:cNvPr>
          <p:cNvSpPr>
            <a:spLocks noGrp="1"/>
          </p:cNvSpPr>
          <p:nvPr>
            <p:ph idx="1"/>
          </p:nvPr>
        </p:nvSpPr>
        <p:spPr>
          <a:xfrm>
            <a:off x="8370470" y="2718054"/>
            <a:ext cx="3438906" cy="3207258"/>
          </a:xfrm>
        </p:spPr>
        <p:txBody>
          <a:bodyPr vert="horz" lIns="91440" tIns="45720" rIns="91440" bIns="45720" rtlCol="0" anchor="t">
            <a:normAutofit/>
          </a:bodyPr>
          <a:lstStyle/>
          <a:p>
            <a:pPr marL="0" indent="0">
              <a:buNone/>
            </a:pPr>
            <a:r>
              <a:rPr lang="en-US" sz="2400" kern="1200">
                <a:latin typeface="+mn-lt"/>
                <a:ea typeface="+mn-ea"/>
                <a:cs typeface="+mn-cs"/>
              </a:rPr>
              <a:t>Aggressively accelerate Prism’s growth</a:t>
            </a:r>
          </a:p>
        </p:txBody>
      </p:sp>
    </p:spTree>
    <p:extLst>
      <p:ext uri="{BB962C8B-B14F-4D97-AF65-F5344CB8AC3E}">
        <p14:creationId xmlns:p14="http://schemas.microsoft.com/office/powerpoint/2010/main" val="365413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40" name="Rectangle 133">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35">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0C9A0AF4-093F-995D-1A4D-67005F0BFFD9}"/>
              </a:ext>
            </a:extLst>
          </p:cNvPr>
          <p:cNvSpPr>
            <a:spLocks noGrp="1"/>
          </p:cNvSpPr>
          <p:nvPr>
            <p:ph type="title"/>
          </p:nvPr>
        </p:nvSpPr>
        <p:spPr>
          <a:xfrm>
            <a:off x="685800" y="888634"/>
            <a:ext cx="5511800" cy="648313"/>
          </a:xfrm>
        </p:spPr>
        <p:txBody>
          <a:bodyPr vert="horz" lIns="91440" tIns="45720" rIns="91440" bIns="45720" rtlCol="0" anchor="b">
            <a:normAutofit/>
          </a:bodyPr>
          <a:lstStyle/>
          <a:p>
            <a:pPr algn="ctr"/>
            <a:r>
              <a:rPr lang="en-US" sz="4000" b="1">
                <a:solidFill>
                  <a:srgbClr val="595959"/>
                </a:solidFill>
              </a:rPr>
              <a:t>Overview of the business</a:t>
            </a:r>
            <a:endParaRPr lang="en-US" sz="4000" b="1" kern="1200">
              <a:solidFill>
                <a:srgbClr val="595959"/>
              </a:solidFill>
              <a:latin typeface="+mj-lt"/>
              <a:ea typeface="+mj-ea"/>
              <a:cs typeface="+mj-cs"/>
            </a:endParaRPr>
          </a:p>
        </p:txBody>
      </p:sp>
      <p:pic>
        <p:nvPicPr>
          <p:cNvPr id="119" name="Graphic 118" descr="Moustache Face with Solid Fill">
            <a:extLst>
              <a:ext uri="{FF2B5EF4-FFF2-40B4-BE49-F238E27FC236}">
                <a16:creationId xmlns:a16="http://schemas.microsoft.com/office/drawing/2014/main" id="{5D96B673-F52D-80EA-0EBF-19E6BEACB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7365" y="191387"/>
            <a:ext cx="1851735" cy="1851735"/>
          </a:xfrm>
          <a:prstGeom prst="rect">
            <a:avLst/>
          </a:prstGeom>
        </p:spPr>
      </p:pic>
      <p:sp>
        <p:nvSpPr>
          <p:cNvPr id="5" name="TextBox 4">
            <a:extLst>
              <a:ext uri="{FF2B5EF4-FFF2-40B4-BE49-F238E27FC236}">
                <a16:creationId xmlns:a16="http://schemas.microsoft.com/office/drawing/2014/main" id="{2A432D17-7DB8-9060-BCEE-837A1711CEE4}"/>
              </a:ext>
            </a:extLst>
          </p:cNvPr>
          <p:cNvSpPr txBox="1"/>
          <p:nvPr/>
        </p:nvSpPr>
        <p:spPr>
          <a:xfrm>
            <a:off x="754380" y="1727491"/>
            <a:ext cx="4599530" cy="677108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GB" sz="2800"/>
              <a:t>Sales have increased by +122% to 401K in 2022</a:t>
            </a:r>
          </a:p>
          <a:p>
            <a:endParaRPr lang="en-GB" sz="2800">
              <a:cs typeface="Calibri" panose="020F0502020204030204"/>
            </a:endParaRPr>
          </a:p>
          <a:p>
            <a:pPr marL="342900" indent="-342900">
              <a:buFont typeface="Arial" panose="020B0604020202020204" pitchFamily="34" charset="0"/>
              <a:buChar char="•"/>
            </a:pPr>
            <a:r>
              <a:rPr lang="en-GB" sz="2800"/>
              <a:t>Gross profit has increased by +241% to £5.42 million in 2022</a:t>
            </a:r>
            <a:endParaRPr lang="en-GB" sz="2800">
              <a:cs typeface="Calibri"/>
            </a:endParaRPr>
          </a:p>
          <a:p>
            <a:endParaRPr lang="en-GB" sz="2800">
              <a:cs typeface="Calibri"/>
            </a:endParaRPr>
          </a:p>
          <a:p>
            <a:pPr marL="342900" indent="-342900">
              <a:buFont typeface="Arial" panose="020B0604020202020204" pitchFamily="34" charset="0"/>
              <a:buChar char="•"/>
            </a:pPr>
            <a:r>
              <a:rPr lang="en-GB" sz="2800">
                <a:cs typeface="Calibri"/>
              </a:rPr>
              <a:t>Our highest performing months are October to December</a:t>
            </a:r>
          </a:p>
          <a:p>
            <a:endParaRPr lang="en-GB" sz="2200">
              <a:cs typeface="Calibri" panose="020F0502020204030204"/>
            </a:endParaRPr>
          </a:p>
          <a:p>
            <a:pPr marL="342900" indent="-342900">
              <a:buFontTx/>
              <a:buChar char="-"/>
            </a:pPr>
            <a:endParaRPr lang="en-GB" sz="2200"/>
          </a:p>
          <a:p>
            <a:pPr marL="342900" indent="-342900">
              <a:buFontTx/>
              <a:buChar char="-"/>
            </a:pPr>
            <a:endParaRPr lang="en-GB" sz="2200"/>
          </a:p>
          <a:p>
            <a:pPr marL="342900" indent="-342900">
              <a:buChar char="-"/>
            </a:pPr>
            <a:endParaRPr lang="en-GB" sz="2200">
              <a:cs typeface="Calibri" panose="020F0502020204030204"/>
            </a:endParaRPr>
          </a:p>
          <a:p>
            <a:endParaRPr lang="en-GB" sz="2200">
              <a:cs typeface="Calibri" panose="020F0502020204030204"/>
            </a:endParaRPr>
          </a:p>
          <a:p>
            <a:pPr marL="342900" indent="-342900">
              <a:buChar char="-"/>
            </a:pPr>
            <a:endParaRPr lang="en-GB" sz="2200">
              <a:cs typeface="Calibri" panose="020F0502020204030204"/>
            </a:endParaRPr>
          </a:p>
          <a:p>
            <a:endParaRPr lang="en-GB" sz="2200">
              <a:cs typeface="Calibri" panose="020F0502020204030204"/>
            </a:endParaRPr>
          </a:p>
        </p:txBody>
      </p:sp>
      <p:pic>
        <p:nvPicPr>
          <p:cNvPr id="3" name="Picture 3" descr="Chart, line chart&#10;&#10;Description automatically generated">
            <a:extLst>
              <a:ext uri="{FF2B5EF4-FFF2-40B4-BE49-F238E27FC236}">
                <a16:creationId xmlns:a16="http://schemas.microsoft.com/office/drawing/2014/main" id="{71ED517D-2211-88A0-15A5-8641B90D6732}"/>
              </a:ext>
            </a:extLst>
          </p:cNvPr>
          <p:cNvPicPr>
            <a:picLocks noChangeAspect="1"/>
          </p:cNvPicPr>
          <p:nvPr/>
        </p:nvPicPr>
        <p:blipFill>
          <a:blip r:embed="rId5"/>
          <a:stretch>
            <a:fillRect/>
          </a:stretch>
        </p:blipFill>
        <p:spPr>
          <a:xfrm>
            <a:off x="5197853" y="2029025"/>
            <a:ext cx="5950973" cy="3553142"/>
          </a:xfrm>
          <a:prstGeom prst="rect">
            <a:avLst/>
          </a:prstGeom>
        </p:spPr>
      </p:pic>
    </p:spTree>
    <p:extLst>
      <p:ext uri="{BB962C8B-B14F-4D97-AF65-F5344CB8AC3E}">
        <p14:creationId xmlns:p14="http://schemas.microsoft.com/office/powerpoint/2010/main" val="28120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0AF4-093F-995D-1A4D-67005F0BFFD9}"/>
              </a:ext>
            </a:extLst>
          </p:cNvPr>
          <p:cNvSpPr>
            <a:spLocks noGrp="1"/>
          </p:cNvSpPr>
          <p:nvPr>
            <p:ph type="title"/>
          </p:nvPr>
        </p:nvSpPr>
        <p:spPr>
          <a:xfrm>
            <a:off x="572493" y="256867"/>
            <a:ext cx="11018520" cy="821289"/>
          </a:xfrm>
        </p:spPr>
        <p:txBody>
          <a:bodyPr anchor="b">
            <a:normAutofit fontScale="90000"/>
          </a:bodyPr>
          <a:lstStyle/>
          <a:p>
            <a:r>
              <a:rPr lang="en-GB" sz="5400"/>
              <a:t>Product</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Sad face with solid fill with solid fill">
            <a:extLst>
              <a:ext uri="{FF2B5EF4-FFF2-40B4-BE49-F238E27FC236}">
                <a16:creationId xmlns:a16="http://schemas.microsoft.com/office/drawing/2014/main" id="{58872412-0C1D-BFC5-8DC8-80DEB3F8AA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154" y="4701173"/>
            <a:ext cx="914400" cy="914400"/>
          </a:xfrm>
          <a:prstGeom prst="rect">
            <a:avLst/>
          </a:prstGeom>
        </p:spPr>
      </p:pic>
      <p:sp>
        <p:nvSpPr>
          <p:cNvPr id="37" name="TextBox 36">
            <a:extLst>
              <a:ext uri="{FF2B5EF4-FFF2-40B4-BE49-F238E27FC236}">
                <a16:creationId xmlns:a16="http://schemas.microsoft.com/office/drawing/2014/main" id="{AADF84E1-D384-7CE4-BD43-2A8CE9D0FB8C}"/>
              </a:ext>
            </a:extLst>
          </p:cNvPr>
          <p:cNvSpPr txBox="1"/>
          <p:nvPr/>
        </p:nvSpPr>
        <p:spPr>
          <a:xfrm>
            <a:off x="1627147" y="2055367"/>
            <a:ext cx="1503680" cy="400110"/>
          </a:xfrm>
          <a:prstGeom prst="rect">
            <a:avLst/>
          </a:prstGeom>
          <a:noFill/>
        </p:spPr>
        <p:txBody>
          <a:bodyPr wrap="square" lIns="91440" tIns="45720" rIns="91440" bIns="45720" rtlCol="0" anchor="t">
            <a:spAutoFit/>
          </a:bodyPr>
          <a:lstStyle/>
          <a:p>
            <a:endParaRPr lang="en-GB" sz="2000">
              <a:cs typeface="Calibri"/>
            </a:endParaRPr>
          </a:p>
        </p:txBody>
      </p:sp>
      <p:sp>
        <p:nvSpPr>
          <p:cNvPr id="41" name="TextBox 40">
            <a:extLst>
              <a:ext uri="{FF2B5EF4-FFF2-40B4-BE49-F238E27FC236}">
                <a16:creationId xmlns:a16="http://schemas.microsoft.com/office/drawing/2014/main" id="{EAC9E27E-BFC2-1365-3F97-A4B4D56FBDC0}"/>
              </a:ext>
            </a:extLst>
          </p:cNvPr>
          <p:cNvSpPr txBox="1"/>
          <p:nvPr/>
        </p:nvSpPr>
        <p:spPr>
          <a:xfrm>
            <a:off x="1627147" y="4973707"/>
            <a:ext cx="2174240" cy="369332"/>
          </a:xfrm>
          <a:prstGeom prst="rect">
            <a:avLst/>
          </a:prstGeom>
          <a:noFill/>
        </p:spPr>
        <p:txBody>
          <a:bodyPr wrap="square" rtlCol="0">
            <a:spAutoFit/>
          </a:bodyPr>
          <a:lstStyle/>
          <a:p>
            <a:r>
              <a:rPr lang="en-GB"/>
              <a:t>Return Percentage</a:t>
            </a:r>
          </a:p>
        </p:txBody>
      </p:sp>
      <p:sp>
        <p:nvSpPr>
          <p:cNvPr id="47" name="TextBox 46">
            <a:extLst>
              <a:ext uri="{FF2B5EF4-FFF2-40B4-BE49-F238E27FC236}">
                <a16:creationId xmlns:a16="http://schemas.microsoft.com/office/drawing/2014/main" id="{1CBF21A0-40BF-9587-8BEE-583C5FAD507B}"/>
              </a:ext>
            </a:extLst>
          </p:cNvPr>
          <p:cNvSpPr txBox="1"/>
          <p:nvPr/>
        </p:nvSpPr>
        <p:spPr>
          <a:xfrm>
            <a:off x="1627147" y="2725967"/>
            <a:ext cx="1747520" cy="646331"/>
          </a:xfrm>
          <a:prstGeom prst="rect">
            <a:avLst/>
          </a:prstGeom>
          <a:noFill/>
        </p:spPr>
        <p:txBody>
          <a:bodyPr wrap="square" rtlCol="0">
            <a:spAutoFit/>
          </a:bodyPr>
          <a:lstStyle/>
          <a:p>
            <a:r>
              <a:rPr lang="en-GB"/>
              <a:t>Average Order Value</a:t>
            </a:r>
          </a:p>
        </p:txBody>
      </p:sp>
      <p:pic>
        <p:nvPicPr>
          <p:cNvPr id="3" name="Content Placeholder 32" descr="Smiling face outline outline">
            <a:extLst>
              <a:ext uri="{FF2B5EF4-FFF2-40B4-BE49-F238E27FC236}">
                <a16:creationId xmlns:a16="http://schemas.microsoft.com/office/drawing/2014/main" id="{E8F8E858-C7E5-18A1-B3D3-E5A7D21DD4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4154" y="2592917"/>
            <a:ext cx="914400" cy="914400"/>
          </a:xfrm>
          <a:prstGeom prst="rect">
            <a:avLst/>
          </a:prstGeom>
        </p:spPr>
      </p:pic>
      <p:sp>
        <p:nvSpPr>
          <p:cNvPr id="11" name="TextBox 10">
            <a:extLst>
              <a:ext uri="{FF2B5EF4-FFF2-40B4-BE49-F238E27FC236}">
                <a16:creationId xmlns:a16="http://schemas.microsoft.com/office/drawing/2014/main" id="{0C92A360-715C-C9FF-3F93-AB264BC79EB7}"/>
              </a:ext>
            </a:extLst>
          </p:cNvPr>
          <p:cNvSpPr txBox="1"/>
          <p:nvPr/>
        </p:nvSpPr>
        <p:spPr>
          <a:xfrm>
            <a:off x="4492625" y="2730500"/>
            <a:ext cx="5619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Customers are spending £12 more compared to 2022</a:t>
            </a:r>
            <a:endParaRPr lang="en-US"/>
          </a:p>
          <a:p>
            <a:r>
              <a:rPr lang="en-US">
                <a:cs typeface="Calibri"/>
              </a:rPr>
              <a:t>AOV increasing by +47% YoY</a:t>
            </a:r>
            <a:endParaRPr lang="en-US"/>
          </a:p>
        </p:txBody>
      </p:sp>
      <p:sp>
        <p:nvSpPr>
          <p:cNvPr id="12" name="TextBox 11">
            <a:extLst>
              <a:ext uri="{FF2B5EF4-FFF2-40B4-BE49-F238E27FC236}">
                <a16:creationId xmlns:a16="http://schemas.microsoft.com/office/drawing/2014/main" id="{1D1C36F2-84C4-7F7E-FD2E-089EF0314DA0}"/>
              </a:ext>
            </a:extLst>
          </p:cNvPr>
          <p:cNvSpPr txBox="1"/>
          <p:nvPr/>
        </p:nvSpPr>
        <p:spPr>
          <a:xfrm>
            <a:off x="4489601" y="4975678"/>
            <a:ext cx="5619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Over a quarter of our orders have involved a return (28%)</a:t>
            </a:r>
            <a:endParaRPr lang="en-US" err="1"/>
          </a:p>
        </p:txBody>
      </p:sp>
    </p:spTree>
    <p:extLst>
      <p:ext uri="{BB962C8B-B14F-4D97-AF65-F5344CB8AC3E}">
        <p14:creationId xmlns:p14="http://schemas.microsoft.com/office/powerpoint/2010/main" val="299165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0AF4-093F-995D-1A4D-67005F0BFFD9}"/>
              </a:ext>
            </a:extLst>
          </p:cNvPr>
          <p:cNvSpPr>
            <a:spLocks noGrp="1"/>
          </p:cNvSpPr>
          <p:nvPr>
            <p:ph type="title"/>
          </p:nvPr>
        </p:nvSpPr>
        <p:spPr>
          <a:xfrm>
            <a:off x="572493" y="256867"/>
            <a:ext cx="11018520" cy="821289"/>
          </a:xfrm>
        </p:spPr>
        <p:txBody>
          <a:bodyPr anchor="b">
            <a:normAutofit fontScale="90000"/>
          </a:bodyPr>
          <a:lstStyle/>
          <a:p>
            <a:r>
              <a:rPr lang="en-GB" sz="5400"/>
              <a:t>Web</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32" descr="Smiling face outline outline">
            <a:extLst>
              <a:ext uri="{FF2B5EF4-FFF2-40B4-BE49-F238E27FC236}">
                <a16:creationId xmlns:a16="http://schemas.microsoft.com/office/drawing/2014/main" id="{B2041A66-B966-C27F-2267-76A8CBF20C4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295" y="1952110"/>
            <a:ext cx="914400" cy="914400"/>
          </a:xfrm>
        </p:spPr>
      </p:pic>
      <p:pic>
        <p:nvPicPr>
          <p:cNvPr id="35" name="Graphic 34" descr="Sad face with solid fill with solid fill">
            <a:extLst>
              <a:ext uri="{FF2B5EF4-FFF2-40B4-BE49-F238E27FC236}">
                <a16:creationId xmlns:a16="http://schemas.microsoft.com/office/drawing/2014/main" id="{58872412-0C1D-BFC5-8DC8-80DEB3F8AA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295" y="4934006"/>
            <a:ext cx="914400" cy="914400"/>
          </a:xfrm>
          <a:prstGeom prst="rect">
            <a:avLst/>
          </a:prstGeom>
        </p:spPr>
      </p:pic>
      <p:sp>
        <p:nvSpPr>
          <p:cNvPr id="37" name="TextBox 36">
            <a:extLst>
              <a:ext uri="{FF2B5EF4-FFF2-40B4-BE49-F238E27FC236}">
                <a16:creationId xmlns:a16="http://schemas.microsoft.com/office/drawing/2014/main" id="{AADF84E1-D384-7CE4-BD43-2A8CE9D0FB8C}"/>
              </a:ext>
            </a:extLst>
          </p:cNvPr>
          <p:cNvSpPr txBox="1"/>
          <p:nvPr/>
        </p:nvSpPr>
        <p:spPr>
          <a:xfrm>
            <a:off x="1627147" y="2055367"/>
            <a:ext cx="1503680" cy="707886"/>
          </a:xfrm>
          <a:prstGeom prst="rect">
            <a:avLst/>
          </a:prstGeom>
          <a:noFill/>
        </p:spPr>
        <p:txBody>
          <a:bodyPr wrap="square" rtlCol="0">
            <a:spAutoFit/>
          </a:bodyPr>
          <a:lstStyle/>
          <a:p>
            <a:r>
              <a:rPr lang="en-GB" sz="2000"/>
              <a:t>Engagement Rate</a:t>
            </a:r>
          </a:p>
        </p:txBody>
      </p:sp>
      <p:sp>
        <p:nvSpPr>
          <p:cNvPr id="41" name="TextBox 40">
            <a:extLst>
              <a:ext uri="{FF2B5EF4-FFF2-40B4-BE49-F238E27FC236}">
                <a16:creationId xmlns:a16="http://schemas.microsoft.com/office/drawing/2014/main" id="{EAC9E27E-BFC2-1365-3F97-A4B4D56FBDC0}"/>
              </a:ext>
            </a:extLst>
          </p:cNvPr>
          <p:cNvSpPr txBox="1"/>
          <p:nvPr/>
        </p:nvSpPr>
        <p:spPr>
          <a:xfrm>
            <a:off x="1627147" y="5103485"/>
            <a:ext cx="2174240" cy="369332"/>
          </a:xfrm>
          <a:prstGeom prst="rect">
            <a:avLst/>
          </a:prstGeom>
          <a:noFill/>
        </p:spPr>
        <p:txBody>
          <a:bodyPr wrap="square" lIns="91440" tIns="45720" rIns="91440" bIns="45720" rtlCol="0" anchor="t">
            <a:spAutoFit/>
          </a:bodyPr>
          <a:lstStyle/>
          <a:p>
            <a:r>
              <a:rPr lang="en-GB"/>
              <a:t>Continuation Rates</a:t>
            </a:r>
          </a:p>
        </p:txBody>
      </p:sp>
      <p:sp>
        <p:nvSpPr>
          <p:cNvPr id="47" name="TextBox 46">
            <a:extLst>
              <a:ext uri="{FF2B5EF4-FFF2-40B4-BE49-F238E27FC236}">
                <a16:creationId xmlns:a16="http://schemas.microsoft.com/office/drawing/2014/main" id="{1CBF21A0-40BF-9587-8BEE-583C5FAD507B}"/>
              </a:ext>
            </a:extLst>
          </p:cNvPr>
          <p:cNvSpPr txBox="1"/>
          <p:nvPr/>
        </p:nvSpPr>
        <p:spPr>
          <a:xfrm>
            <a:off x="1627147" y="3637049"/>
            <a:ext cx="1747520" cy="369332"/>
          </a:xfrm>
          <a:prstGeom prst="rect">
            <a:avLst/>
          </a:prstGeom>
          <a:noFill/>
        </p:spPr>
        <p:txBody>
          <a:bodyPr wrap="square" rtlCol="0">
            <a:spAutoFit/>
          </a:bodyPr>
          <a:lstStyle/>
          <a:p>
            <a:r>
              <a:rPr lang="en-GB"/>
              <a:t>Conversion Rate</a:t>
            </a:r>
          </a:p>
        </p:txBody>
      </p:sp>
      <p:pic>
        <p:nvPicPr>
          <p:cNvPr id="4" name="Graphic 3" descr="Sad face with solid fill with solid fill">
            <a:extLst>
              <a:ext uri="{FF2B5EF4-FFF2-40B4-BE49-F238E27FC236}">
                <a16:creationId xmlns:a16="http://schemas.microsoft.com/office/drawing/2014/main" id="{7717B8CB-B35E-6A34-6AFB-803A2A41EB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295" y="3362500"/>
            <a:ext cx="914400" cy="914400"/>
          </a:xfrm>
          <a:prstGeom prst="rect">
            <a:avLst/>
          </a:prstGeom>
        </p:spPr>
      </p:pic>
      <p:sp>
        <p:nvSpPr>
          <p:cNvPr id="5" name="TextBox 4">
            <a:extLst>
              <a:ext uri="{FF2B5EF4-FFF2-40B4-BE49-F238E27FC236}">
                <a16:creationId xmlns:a16="http://schemas.microsoft.com/office/drawing/2014/main" id="{8C17862C-6496-3CBE-5E59-8D7F0499E893}"/>
              </a:ext>
            </a:extLst>
          </p:cNvPr>
          <p:cNvSpPr txBox="1"/>
          <p:nvPr/>
        </p:nvSpPr>
        <p:spPr>
          <a:xfrm>
            <a:off x="4492625" y="2053167"/>
            <a:ext cx="5619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Engagement rate is 83% in 2022 compared to the industry average of 63%</a:t>
            </a:r>
            <a:endParaRPr lang="en-US"/>
          </a:p>
        </p:txBody>
      </p:sp>
      <p:sp>
        <p:nvSpPr>
          <p:cNvPr id="6" name="TextBox 5">
            <a:extLst>
              <a:ext uri="{FF2B5EF4-FFF2-40B4-BE49-F238E27FC236}">
                <a16:creationId xmlns:a16="http://schemas.microsoft.com/office/drawing/2014/main" id="{BC1301E5-4F8D-2E59-C6DF-3BA309077B2B}"/>
              </a:ext>
            </a:extLst>
          </p:cNvPr>
          <p:cNvSpPr txBox="1"/>
          <p:nvPr/>
        </p:nvSpPr>
        <p:spPr>
          <a:xfrm>
            <a:off x="4503208" y="3630083"/>
            <a:ext cx="59266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Our 0.62% website conversion rate is significantly below the industry average of 1.8%</a:t>
            </a:r>
          </a:p>
        </p:txBody>
      </p:sp>
      <p:sp>
        <p:nvSpPr>
          <p:cNvPr id="7" name="TextBox 6">
            <a:extLst>
              <a:ext uri="{FF2B5EF4-FFF2-40B4-BE49-F238E27FC236}">
                <a16:creationId xmlns:a16="http://schemas.microsoft.com/office/drawing/2014/main" id="{874A079C-9058-8756-B36C-6C94307A39FF}"/>
              </a:ext>
            </a:extLst>
          </p:cNvPr>
          <p:cNvSpPr txBox="1"/>
          <p:nvPr/>
        </p:nvSpPr>
        <p:spPr>
          <a:xfrm>
            <a:off x="4489600" y="5101166"/>
            <a:ext cx="5932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Only 6% of customers who have viewed an item are adding it to their cart and 88% of customers are abandoning their carts.</a:t>
            </a:r>
            <a:endParaRPr lang="en-US"/>
          </a:p>
        </p:txBody>
      </p:sp>
    </p:spTree>
    <p:extLst>
      <p:ext uri="{BB962C8B-B14F-4D97-AF65-F5344CB8AC3E}">
        <p14:creationId xmlns:p14="http://schemas.microsoft.com/office/powerpoint/2010/main" val="33689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0AF4-093F-995D-1A4D-67005F0BFFD9}"/>
              </a:ext>
            </a:extLst>
          </p:cNvPr>
          <p:cNvSpPr>
            <a:spLocks noGrp="1"/>
          </p:cNvSpPr>
          <p:nvPr>
            <p:ph type="title"/>
          </p:nvPr>
        </p:nvSpPr>
        <p:spPr>
          <a:xfrm>
            <a:off x="572493" y="256867"/>
            <a:ext cx="11018520" cy="821289"/>
          </a:xfrm>
        </p:spPr>
        <p:txBody>
          <a:bodyPr anchor="b">
            <a:normAutofit fontScale="90000"/>
          </a:bodyPr>
          <a:lstStyle/>
          <a:p>
            <a:r>
              <a:rPr lang="en-GB" sz="5400"/>
              <a:t>Marketing</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32" descr="Smiling face outline outline">
            <a:extLst>
              <a:ext uri="{FF2B5EF4-FFF2-40B4-BE49-F238E27FC236}">
                <a16:creationId xmlns:a16="http://schemas.microsoft.com/office/drawing/2014/main" id="{B2041A66-B966-C27F-2267-76A8CBF20C4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295" y="2364075"/>
            <a:ext cx="914400" cy="914400"/>
          </a:xfrm>
        </p:spPr>
      </p:pic>
      <p:sp>
        <p:nvSpPr>
          <p:cNvPr id="37" name="TextBox 36">
            <a:extLst>
              <a:ext uri="{FF2B5EF4-FFF2-40B4-BE49-F238E27FC236}">
                <a16:creationId xmlns:a16="http://schemas.microsoft.com/office/drawing/2014/main" id="{AADF84E1-D384-7CE4-BD43-2A8CE9D0FB8C}"/>
              </a:ext>
            </a:extLst>
          </p:cNvPr>
          <p:cNvSpPr txBox="1"/>
          <p:nvPr/>
        </p:nvSpPr>
        <p:spPr>
          <a:xfrm>
            <a:off x="1627147" y="2467332"/>
            <a:ext cx="1571715" cy="707886"/>
          </a:xfrm>
          <a:prstGeom prst="rect">
            <a:avLst/>
          </a:prstGeom>
          <a:noFill/>
        </p:spPr>
        <p:txBody>
          <a:bodyPr wrap="square" lIns="91440" tIns="45720" rIns="91440" bIns="45720" rtlCol="0" anchor="t">
            <a:spAutoFit/>
          </a:bodyPr>
          <a:lstStyle/>
          <a:p>
            <a:r>
              <a:rPr lang="en-GB" sz="2000"/>
              <a:t>Registered customers</a:t>
            </a:r>
          </a:p>
        </p:txBody>
      </p:sp>
      <p:sp>
        <p:nvSpPr>
          <p:cNvPr id="47" name="TextBox 46">
            <a:extLst>
              <a:ext uri="{FF2B5EF4-FFF2-40B4-BE49-F238E27FC236}">
                <a16:creationId xmlns:a16="http://schemas.microsoft.com/office/drawing/2014/main" id="{1CBF21A0-40BF-9587-8BEE-583C5FAD507B}"/>
              </a:ext>
            </a:extLst>
          </p:cNvPr>
          <p:cNvSpPr txBox="1"/>
          <p:nvPr/>
        </p:nvSpPr>
        <p:spPr>
          <a:xfrm>
            <a:off x="1627147" y="4689900"/>
            <a:ext cx="1747520" cy="369332"/>
          </a:xfrm>
          <a:prstGeom prst="rect">
            <a:avLst/>
          </a:prstGeom>
          <a:noFill/>
        </p:spPr>
        <p:txBody>
          <a:bodyPr wrap="square" rtlCol="0">
            <a:spAutoFit/>
          </a:bodyPr>
          <a:lstStyle/>
          <a:p>
            <a:r>
              <a:rPr lang="en-GB"/>
              <a:t>Retention Rate</a:t>
            </a:r>
          </a:p>
        </p:txBody>
      </p:sp>
      <p:sp>
        <p:nvSpPr>
          <p:cNvPr id="7" name="TextBox 6">
            <a:extLst>
              <a:ext uri="{FF2B5EF4-FFF2-40B4-BE49-F238E27FC236}">
                <a16:creationId xmlns:a16="http://schemas.microsoft.com/office/drawing/2014/main" id="{72D9095F-628B-DE87-EEAC-F2933F12CB1A}"/>
              </a:ext>
            </a:extLst>
          </p:cNvPr>
          <p:cNvSpPr txBox="1"/>
          <p:nvPr/>
        </p:nvSpPr>
        <p:spPr>
          <a:xfrm>
            <a:off x="4506232" y="2465132"/>
            <a:ext cx="67491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We have doubled the number of registered customers since 2021</a:t>
            </a:r>
            <a:endParaRPr lang="en-US"/>
          </a:p>
          <a:p>
            <a:endParaRPr lang="en-US">
              <a:cs typeface="Calibri"/>
            </a:endParaRPr>
          </a:p>
          <a:p>
            <a:r>
              <a:rPr lang="en-US">
                <a:cs typeface="Calibri"/>
              </a:rPr>
              <a:t>67% of our revenue come from registered customers in 2022</a:t>
            </a:r>
          </a:p>
        </p:txBody>
      </p:sp>
      <p:sp>
        <p:nvSpPr>
          <p:cNvPr id="9" name="TextBox 8">
            <a:extLst>
              <a:ext uri="{FF2B5EF4-FFF2-40B4-BE49-F238E27FC236}">
                <a16:creationId xmlns:a16="http://schemas.microsoft.com/office/drawing/2014/main" id="{E400C7E6-81F3-1D0C-8BEB-4C15E55A273B}"/>
              </a:ext>
            </a:extLst>
          </p:cNvPr>
          <p:cNvSpPr txBox="1"/>
          <p:nvPr/>
        </p:nvSpPr>
        <p:spPr>
          <a:xfrm>
            <a:off x="4503208" y="4682933"/>
            <a:ext cx="59266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32% of our registered customers have come back to shop with us in 2022 </a:t>
            </a:r>
          </a:p>
        </p:txBody>
      </p:sp>
      <p:pic>
        <p:nvPicPr>
          <p:cNvPr id="5" name="Content Placeholder 32" descr="Smiling face outline outline">
            <a:extLst>
              <a:ext uri="{FF2B5EF4-FFF2-40B4-BE49-F238E27FC236}">
                <a16:creationId xmlns:a16="http://schemas.microsoft.com/office/drawing/2014/main" id="{A17A6713-1130-341C-6F8B-588CCB1A77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5016" y="4421475"/>
            <a:ext cx="914400" cy="914400"/>
          </a:xfrm>
          <a:prstGeom prst="rect">
            <a:avLst/>
          </a:prstGeom>
        </p:spPr>
      </p:pic>
    </p:spTree>
    <p:extLst>
      <p:ext uri="{BB962C8B-B14F-4D97-AF65-F5344CB8AC3E}">
        <p14:creationId xmlns:p14="http://schemas.microsoft.com/office/powerpoint/2010/main" val="107370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0AF4-093F-995D-1A4D-67005F0BFFD9}"/>
              </a:ext>
            </a:extLst>
          </p:cNvPr>
          <p:cNvSpPr>
            <a:spLocks noGrp="1"/>
          </p:cNvSpPr>
          <p:nvPr>
            <p:ph type="title"/>
          </p:nvPr>
        </p:nvSpPr>
        <p:spPr>
          <a:xfrm>
            <a:off x="572493" y="256867"/>
            <a:ext cx="11018520" cy="821289"/>
          </a:xfrm>
        </p:spPr>
        <p:txBody>
          <a:bodyPr anchor="b">
            <a:normAutofit fontScale="90000"/>
          </a:bodyPr>
          <a:lstStyle/>
          <a:p>
            <a:r>
              <a:rPr lang="en-GB" sz="5400"/>
              <a:t>Customer</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CBF21A0-40BF-9587-8BEE-583C5FAD507B}"/>
              </a:ext>
            </a:extLst>
          </p:cNvPr>
          <p:cNvSpPr txBox="1"/>
          <p:nvPr/>
        </p:nvSpPr>
        <p:spPr>
          <a:xfrm>
            <a:off x="1618620" y="2863936"/>
            <a:ext cx="1747520" cy="369332"/>
          </a:xfrm>
          <a:prstGeom prst="rect">
            <a:avLst/>
          </a:prstGeom>
          <a:noFill/>
        </p:spPr>
        <p:txBody>
          <a:bodyPr wrap="square" rtlCol="0">
            <a:spAutoFit/>
          </a:bodyPr>
          <a:lstStyle/>
          <a:p>
            <a:r>
              <a:rPr lang="en-GB"/>
              <a:t>Customer Value</a:t>
            </a:r>
          </a:p>
        </p:txBody>
      </p:sp>
      <p:pic>
        <p:nvPicPr>
          <p:cNvPr id="4" name="Graphic 3" descr="Sad face with solid fill with solid fill">
            <a:extLst>
              <a:ext uri="{FF2B5EF4-FFF2-40B4-BE49-F238E27FC236}">
                <a16:creationId xmlns:a16="http://schemas.microsoft.com/office/drawing/2014/main" id="{7717B8CB-B35E-6A34-6AFB-803A2A41EB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295" y="4399640"/>
            <a:ext cx="914400" cy="914400"/>
          </a:xfrm>
          <a:prstGeom prst="rect">
            <a:avLst/>
          </a:prstGeom>
        </p:spPr>
      </p:pic>
      <p:sp>
        <p:nvSpPr>
          <p:cNvPr id="9" name="TextBox 8">
            <a:extLst>
              <a:ext uri="{FF2B5EF4-FFF2-40B4-BE49-F238E27FC236}">
                <a16:creationId xmlns:a16="http://schemas.microsoft.com/office/drawing/2014/main" id="{8B3990F0-BE12-6EE2-6AD1-496B3A77E979}"/>
              </a:ext>
            </a:extLst>
          </p:cNvPr>
          <p:cNvSpPr txBox="1"/>
          <p:nvPr/>
        </p:nvSpPr>
        <p:spPr>
          <a:xfrm>
            <a:off x="1617774" y="4566338"/>
            <a:ext cx="1937596" cy="707886"/>
          </a:xfrm>
          <a:prstGeom prst="rect">
            <a:avLst/>
          </a:prstGeom>
          <a:noFill/>
        </p:spPr>
        <p:txBody>
          <a:bodyPr wrap="square" rtlCol="0">
            <a:spAutoFit/>
          </a:bodyPr>
          <a:lstStyle/>
          <a:p>
            <a:r>
              <a:rPr lang="en-GB" sz="2000"/>
              <a:t>Units per Transaction</a:t>
            </a:r>
          </a:p>
        </p:txBody>
      </p:sp>
      <p:sp>
        <p:nvSpPr>
          <p:cNvPr id="15" name="TextBox 14">
            <a:extLst>
              <a:ext uri="{FF2B5EF4-FFF2-40B4-BE49-F238E27FC236}">
                <a16:creationId xmlns:a16="http://schemas.microsoft.com/office/drawing/2014/main" id="{91E65C7F-02C0-3691-2EA4-E9607031C1C4}"/>
              </a:ext>
            </a:extLst>
          </p:cNvPr>
          <p:cNvSpPr txBox="1"/>
          <p:nvPr/>
        </p:nvSpPr>
        <p:spPr>
          <a:xfrm>
            <a:off x="4475993" y="4568976"/>
            <a:ext cx="59266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average number of items customers have bought is unchanged since 2020 (1.6 per order)</a:t>
            </a:r>
          </a:p>
        </p:txBody>
      </p:sp>
      <p:sp>
        <p:nvSpPr>
          <p:cNvPr id="17" name="TextBox 16">
            <a:extLst>
              <a:ext uri="{FF2B5EF4-FFF2-40B4-BE49-F238E27FC236}">
                <a16:creationId xmlns:a16="http://schemas.microsoft.com/office/drawing/2014/main" id="{1AEEE71F-6812-AE43-3313-05566B23F7C7}"/>
              </a:ext>
            </a:extLst>
          </p:cNvPr>
          <p:cNvSpPr txBox="1"/>
          <p:nvPr/>
        </p:nvSpPr>
        <p:spPr>
          <a:xfrm>
            <a:off x="4475993" y="2869595"/>
            <a:ext cx="5619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average amount a customer has spent over a year has increased by £24 since 2021 (+60%) to £64</a:t>
            </a:r>
          </a:p>
        </p:txBody>
      </p:sp>
      <p:pic>
        <p:nvPicPr>
          <p:cNvPr id="5" name="Content Placeholder 32" descr="Smiling face outline outline">
            <a:extLst>
              <a:ext uri="{FF2B5EF4-FFF2-40B4-BE49-F238E27FC236}">
                <a16:creationId xmlns:a16="http://schemas.microsoft.com/office/drawing/2014/main" id="{6ACE3705-500A-BAA2-E18B-DFE479BFB0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5016" y="2607975"/>
            <a:ext cx="914400" cy="914400"/>
          </a:xfrm>
          <a:prstGeom prst="rect">
            <a:avLst/>
          </a:prstGeom>
        </p:spPr>
      </p:pic>
    </p:spTree>
    <p:extLst>
      <p:ext uri="{BB962C8B-B14F-4D97-AF65-F5344CB8AC3E}">
        <p14:creationId xmlns:p14="http://schemas.microsoft.com/office/powerpoint/2010/main" val="390530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40" name="Rectangle 133">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35">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0C9A0AF4-093F-995D-1A4D-67005F0BFFD9}"/>
              </a:ext>
            </a:extLst>
          </p:cNvPr>
          <p:cNvSpPr>
            <a:spLocks noGrp="1"/>
          </p:cNvSpPr>
          <p:nvPr>
            <p:ph type="title"/>
          </p:nvPr>
        </p:nvSpPr>
        <p:spPr>
          <a:xfrm>
            <a:off x="3256" y="762633"/>
            <a:ext cx="4561369" cy="648313"/>
          </a:xfrm>
        </p:spPr>
        <p:txBody>
          <a:bodyPr vert="horz" lIns="91440" tIns="45720" rIns="91440" bIns="45720" rtlCol="0" anchor="b">
            <a:normAutofit/>
          </a:bodyPr>
          <a:lstStyle/>
          <a:p>
            <a:pPr algn="ctr"/>
            <a:r>
              <a:rPr lang="en-US" sz="4000" b="1">
                <a:solidFill>
                  <a:srgbClr val="595959"/>
                </a:solidFill>
              </a:rPr>
              <a:t>Action Plan</a:t>
            </a:r>
            <a:endParaRPr lang="en-US" sz="4000" b="1" kern="1200">
              <a:solidFill>
                <a:srgbClr val="595959"/>
              </a:solidFill>
              <a:latin typeface="+mj-lt"/>
              <a:ea typeface="+mj-ea"/>
              <a:cs typeface="+mj-cs"/>
            </a:endParaRPr>
          </a:p>
        </p:txBody>
      </p:sp>
      <p:pic>
        <p:nvPicPr>
          <p:cNvPr id="119" name="Graphic 118" descr="Moustache Face with Solid Fill">
            <a:extLst>
              <a:ext uri="{FF2B5EF4-FFF2-40B4-BE49-F238E27FC236}">
                <a16:creationId xmlns:a16="http://schemas.microsoft.com/office/drawing/2014/main" id="{5D96B673-F52D-80EA-0EBF-19E6BEACB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7365" y="191387"/>
            <a:ext cx="1851735" cy="1851735"/>
          </a:xfrm>
          <a:prstGeom prst="rect">
            <a:avLst/>
          </a:prstGeom>
        </p:spPr>
      </p:pic>
      <p:sp>
        <p:nvSpPr>
          <p:cNvPr id="15" name="TextBox 14">
            <a:extLst>
              <a:ext uri="{FF2B5EF4-FFF2-40B4-BE49-F238E27FC236}">
                <a16:creationId xmlns:a16="http://schemas.microsoft.com/office/drawing/2014/main" id="{41CCEC09-0985-3DDB-F741-3BB1310FBDDF}"/>
              </a:ext>
            </a:extLst>
          </p:cNvPr>
          <p:cNvSpPr txBox="1"/>
          <p:nvPr/>
        </p:nvSpPr>
        <p:spPr>
          <a:xfrm>
            <a:off x="1142242" y="1588431"/>
            <a:ext cx="9252709" cy="1477328"/>
          </a:xfrm>
          <a:prstGeom prst="rect">
            <a:avLst/>
          </a:prstGeom>
          <a:noFill/>
        </p:spPr>
        <p:txBody>
          <a:bodyPr wrap="square" lIns="91440" tIns="45720" rIns="91440" bIns="45720" rtlCol="0" anchor="t">
            <a:spAutoFit/>
          </a:bodyPr>
          <a:lstStyle/>
          <a:p>
            <a:r>
              <a:rPr lang="en-GB" b="1">
                <a:cs typeface="Calibri"/>
              </a:rPr>
              <a:t>Product</a:t>
            </a:r>
          </a:p>
          <a:p>
            <a:pPr marL="285750" indent="-285750">
              <a:buFont typeface="Arial" panose="020B0604020202020204" pitchFamily="34" charset="0"/>
              <a:buChar char="•"/>
            </a:pPr>
            <a:r>
              <a:rPr lang="en-GB"/>
              <a:t>Improve return percentage through the introduction of a size guide</a:t>
            </a:r>
            <a:endParaRPr lang="en-GB">
              <a:cs typeface="Calibri"/>
            </a:endParaRPr>
          </a:p>
          <a:p>
            <a:pPr marL="285750" indent="-285750">
              <a:buFont typeface="Arial" panose="020B0604020202020204" pitchFamily="34" charset="0"/>
              <a:buChar char="•"/>
            </a:pPr>
            <a:r>
              <a:rPr lang="en-GB"/>
              <a:t>Increase AOV through the introduction of minimum order incentives</a:t>
            </a:r>
            <a:endParaRPr lang="en-GB">
              <a:cs typeface="Calibri"/>
            </a:endParaRPr>
          </a:p>
          <a:p>
            <a:pPr marL="285750" indent="-285750">
              <a:buFont typeface="Arial" panose="020B0604020202020204" pitchFamily="34" charset="0"/>
              <a:buChar char="•"/>
            </a:pPr>
            <a:endParaRPr lang="en-GB">
              <a:cs typeface="Calibri"/>
            </a:endParaRPr>
          </a:p>
          <a:p>
            <a:endParaRPr lang="en-GB">
              <a:cs typeface="Calibri"/>
            </a:endParaRPr>
          </a:p>
        </p:txBody>
      </p:sp>
      <p:sp>
        <p:nvSpPr>
          <p:cNvPr id="3" name="TextBox 2">
            <a:extLst>
              <a:ext uri="{FF2B5EF4-FFF2-40B4-BE49-F238E27FC236}">
                <a16:creationId xmlns:a16="http://schemas.microsoft.com/office/drawing/2014/main" id="{F5F8387F-D9EE-31E1-1C80-AC65D4D72467}"/>
              </a:ext>
            </a:extLst>
          </p:cNvPr>
          <p:cNvSpPr txBox="1"/>
          <p:nvPr/>
        </p:nvSpPr>
        <p:spPr>
          <a:xfrm>
            <a:off x="1139454" y="2834794"/>
            <a:ext cx="8539780" cy="1192855"/>
          </a:xfrm>
          <a:prstGeom prst="rect">
            <a:avLst/>
          </a:prstGeom>
          <a:noFill/>
        </p:spPr>
        <p:txBody>
          <a:bodyPr wrap="square" rtlCol="0">
            <a:spAutoFit/>
          </a:bodyPr>
          <a:lstStyle/>
          <a:p>
            <a:r>
              <a:rPr lang="en-GB" b="1"/>
              <a:t>Web</a:t>
            </a:r>
          </a:p>
          <a:p>
            <a:pPr marL="285750" indent="-285750">
              <a:buFont typeface="Arial" panose="020B0604020202020204" pitchFamily="34" charset="0"/>
              <a:buChar char="•"/>
            </a:pPr>
            <a:r>
              <a:rPr lang="en-GB"/>
              <a:t>Improve our funnel continuation rates by a better optimization of the user journey</a:t>
            </a:r>
          </a:p>
          <a:p>
            <a:pPr marL="285750" indent="-285750">
              <a:buFont typeface="Arial" panose="020B0604020202020204" pitchFamily="34" charset="0"/>
              <a:buChar char="•"/>
            </a:pPr>
            <a:r>
              <a:rPr lang="en-GB"/>
              <a:t>Introduction of a ratings and review section</a:t>
            </a:r>
          </a:p>
        </p:txBody>
      </p:sp>
      <p:sp>
        <p:nvSpPr>
          <p:cNvPr id="8" name="TextBox 7">
            <a:extLst>
              <a:ext uri="{FF2B5EF4-FFF2-40B4-BE49-F238E27FC236}">
                <a16:creationId xmlns:a16="http://schemas.microsoft.com/office/drawing/2014/main" id="{E2A78CCC-B785-D0D9-1861-18222635F104}"/>
              </a:ext>
            </a:extLst>
          </p:cNvPr>
          <p:cNvSpPr txBox="1"/>
          <p:nvPr/>
        </p:nvSpPr>
        <p:spPr>
          <a:xfrm>
            <a:off x="1143537" y="4739968"/>
            <a:ext cx="6107278" cy="1405204"/>
          </a:xfrm>
          <a:prstGeom prst="rect">
            <a:avLst/>
          </a:prstGeom>
          <a:noFill/>
        </p:spPr>
        <p:txBody>
          <a:bodyPr wrap="square" rtlCol="0">
            <a:spAutoFit/>
          </a:bodyPr>
          <a:lstStyle/>
          <a:p>
            <a:r>
              <a:rPr lang="en-GB" b="1"/>
              <a:t>Customer</a:t>
            </a:r>
          </a:p>
          <a:p>
            <a:pPr marL="285750" indent="-285750">
              <a:buFont typeface="Arial" panose="020B0604020202020204" pitchFamily="34" charset="0"/>
              <a:buChar char="•"/>
            </a:pPr>
            <a:r>
              <a:rPr lang="en-GB"/>
              <a:t>Personalise web and marketing through customer segments</a:t>
            </a:r>
          </a:p>
          <a:p>
            <a:pPr marL="285750" indent="-285750">
              <a:buFont typeface="Arial" panose="020B0604020202020204" pitchFamily="34" charset="0"/>
              <a:buChar char="•"/>
            </a:pPr>
            <a:r>
              <a:rPr lang="en-GB"/>
              <a:t>Offer coupons upon creation of the account</a:t>
            </a:r>
          </a:p>
          <a:p>
            <a:pPr marL="285750" indent="-285750">
              <a:buFont typeface="Arial" panose="020B0604020202020204" pitchFamily="34" charset="0"/>
              <a:buChar char="•"/>
            </a:pPr>
            <a:r>
              <a:rPr lang="en-GB"/>
              <a:t>Increase UPT by offering bundles</a:t>
            </a:r>
          </a:p>
        </p:txBody>
      </p:sp>
      <p:sp>
        <p:nvSpPr>
          <p:cNvPr id="11" name="TextBox 10">
            <a:extLst>
              <a:ext uri="{FF2B5EF4-FFF2-40B4-BE49-F238E27FC236}">
                <a16:creationId xmlns:a16="http://schemas.microsoft.com/office/drawing/2014/main" id="{7B6412A1-1699-6870-F6FD-864D867065A4}"/>
              </a:ext>
            </a:extLst>
          </p:cNvPr>
          <p:cNvSpPr txBox="1"/>
          <p:nvPr/>
        </p:nvSpPr>
        <p:spPr>
          <a:xfrm>
            <a:off x="1143384" y="3759255"/>
            <a:ext cx="8856724" cy="923330"/>
          </a:xfrm>
          <a:prstGeom prst="rect">
            <a:avLst/>
          </a:prstGeom>
          <a:noFill/>
          <a:ln>
            <a:noFill/>
          </a:ln>
        </p:spPr>
        <p:txBody>
          <a:bodyPr wrap="square" rtlCol="0">
            <a:spAutoFit/>
          </a:bodyPr>
          <a:lstStyle/>
          <a:p>
            <a:r>
              <a:rPr lang="en-GB" b="1"/>
              <a:t>Marketing</a:t>
            </a:r>
          </a:p>
          <a:p>
            <a:pPr marL="285750" indent="-285750">
              <a:buFont typeface="Arial" panose="020B0604020202020204" pitchFamily="34" charset="0"/>
              <a:buChar char="•"/>
            </a:pPr>
            <a:r>
              <a:rPr lang="en-GB"/>
              <a:t>Review our current marketing campaign for meta and devise a budget strategy</a:t>
            </a:r>
          </a:p>
          <a:p>
            <a:pPr marL="285750" indent="-285750">
              <a:buFont typeface="Arial" panose="020B0604020202020204" pitchFamily="34" charset="0"/>
              <a:buChar char="•"/>
            </a:pPr>
            <a:r>
              <a:rPr lang="en-GB"/>
              <a:t>Increase customer retention rate by adding a blog section on our website</a:t>
            </a:r>
          </a:p>
        </p:txBody>
      </p:sp>
      <p:pic>
        <p:nvPicPr>
          <p:cNvPr id="9" name="Picture 8" descr="Icon&#10;&#10;Description automatically generated">
            <a:extLst>
              <a:ext uri="{FF2B5EF4-FFF2-40B4-BE49-F238E27FC236}">
                <a16:creationId xmlns:a16="http://schemas.microsoft.com/office/drawing/2014/main" id="{CAE86790-7771-4F49-36FE-E8F87F07084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4879" y="2610679"/>
            <a:ext cx="243181" cy="272814"/>
          </a:xfrm>
          <a:prstGeom prst="rect">
            <a:avLst/>
          </a:prstGeom>
        </p:spPr>
      </p:pic>
      <p:pic>
        <p:nvPicPr>
          <p:cNvPr id="10" name="Picture 32" descr="Logo, company name&#10;&#10;Description automatically generated">
            <a:extLst>
              <a:ext uri="{FF2B5EF4-FFF2-40B4-BE49-F238E27FC236}">
                <a16:creationId xmlns:a16="http://schemas.microsoft.com/office/drawing/2014/main" id="{C6BEAB40-2723-84D5-8FAC-B52C06465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5246" y="3803534"/>
            <a:ext cx="272814" cy="272814"/>
          </a:xfrm>
          <a:prstGeom prst="rect">
            <a:avLst/>
          </a:prstGeom>
        </p:spPr>
      </p:pic>
      <p:pic>
        <p:nvPicPr>
          <p:cNvPr id="12" name="Picture 11" descr="Icon&#10;&#10;Description automatically generated">
            <a:extLst>
              <a:ext uri="{FF2B5EF4-FFF2-40B4-BE49-F238E27FC236}">
                <a16:creationId xmlns:a16="http://schemas.microsoft.com/office/drawing/2014/main" id="{FB4ADB47-024B-D109-E66C-61B76BA7C3E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flipH="1">
            <a:off x="925553" y="4761620"/>
            <a:ext cx="181831" cy="362654"/>
          </a:xfrm>
          <a:prstGeom prst="rect">
            <a:avLst/>
          </a:prstGeom>
        </p:spPr>
      </p:pic>
      <p:pic>
        <p:nvPicPr>
          <p:cNvPr id="19" name="Graphic 18">
            <a:extLst>
              <a:ext uri="{FF2B5EF4-FFF2-40B4-BE49-F238E27FC236}">
                <a16:creationId xmlns:a16="http://schemas.microsoft.com/office/drawing/2014/main" id="{F67A2615-5298-BA7A-A3C9-1BD0785AD9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 uri="{837473B0-CC2E-450A-ABE3-18F120FF3D39}">
                <a1611:picAttrSrcUrl xmlns:a1611="http://schemas.microsoft.com/office/drawing/2016/11/main" r:id="rId12"/>
              </a:ext>
            </a:extLst>
          </a:blip>
          <a:stretch>
            <a:fillRect/>
          </a:stretch>
        </p:blipFill>
        <p:spPr>
          <a:xfrm>
            <a:off x="847163" y="1593451"/>
            <a:ext cx="338609" cy="369333"/>
          </a:xfrm>
          <a:prstGeom prst="rect">
            <a:avLst/>
          </a:prstGeom>
        </p:spPr>
      </p:pic>
    </p:spTree>
    <p:extLst>
      <p:ext uri="{BB962C8B-B14F-4D97-AF65-F5344CB8AC3E}">
        <p14:creationId xmlns:p14="http://schemas.microsoft.com/office/powerpoint/2010/main" val="137389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F8B715A4-EF4D-8F01-FEB5-400340B10A45}"/>
              </a:ext>
            </a:extLst>
          </p:cNvPr>
          <p:cNvPicPr>
            <a:picLocks noChangeAspect="1"/>
          </p:cNvPicPr>
          <p:nvPr/>
        </p:nvPicPr>
        <p:blipFill rotWithShape="1">
          <a:blip r:embed="rId3">
            <a:extLst>
              <a:ext uri="{28A0092B-C50C-407E-A947-70E740481C1C}">
                <a14:useLocalDpi xmlns:a14="http://schemas.microsoft.com/office/drawing/2010/main" val="0"/>
              </a:ext>
            </a:extLst>
          </a:blip>
          <a:srcRect t="9727" r="2" b="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3" name="Freeform: Shape 21">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512EB2-10DD-1F92-E37B-CCB1638E4DC1}"/>
              </a:ext>
            </a:extLst>
          </p:cNvPr>
          <p:cNvSpPr>
            <a:spLocks noGrp="1"/>
          </p:cNvSpPr>
          <p:nvPr>
            <p:ph type="ctrTitle"/>
          </p:nvPr>
        </p:nvSpPr>
        <p:spPr>
          <a:xfrm>
            <a:off x="477981" y="2142898"/>
            <a:ext cx="4023360" cy="1897849"/>
          </a:xfrm>
        </p:spPr>
        <p:txBody>
          <a:bodyPr anchor="b">
            <a:normAutofit/>
          </a:bodyPr>
          <a:lstStyle/>
          <a:p>
            <a:pPr algn="l"/>
            <a:r>
              <a:rPr lang="en-GB" sz="5400">
                <a:latin typeface="Amasis MT Pro"/>
              </a:rPr>
              <a:t>On to the Dashboard</a:t>
            </a:r>
            <a:endParaRPr lang="en-GB" sz="5400">
              <a:latin typeface="Amasis MT Pro" panose="02040504050005020304" pitchFamily="18" charset="0"/>
            </a:endParaRPr>
          </a:p>
        </p:txBody>
      </p:sp>
      <p:sp>
        <p:nvSpPr>
          <p:cNvPr id="27"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C717524D-875A-C2A7-BD5C-15C55F74B82A}"/>
              </a:ext>
            </a:extLst>
          </p:cNvPr>
          <p:cNvGrpSpPr/>
          <p:nvPr/>
        </p:nvGrpSpPr>
        <p:grpSpPr>
          <a:xfrm>
            <a:off x="7108960" y="2220920"/>
            <a:ext cx="43920" cy="121680"/>
            <a:chOff x="7108960" y="2220920"/>
            <a:chExt cx="43920" cy="121680"/>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852C7F88-3EDA-1DFB-67A1-964066233E0F}"/>
                    </a:ext>
                  </a:extLst>
                </p14:cNvPr>
                <p14:cNvContentPartPr/>
                <p14:nvPr/>
              </p14:nvContentPartPr>
              <p14:xfrm>
                <a:off x="7116880" y="2248280"/>
                <a:ext cx="18720" cy="27720"/>
              </p14:xfrm>
            </p:contentPart>
          </mc:Choice>
          <mc:Fallback xmlns="">
            <p:pic>
              <p:nvPicPr>
                <p:cNvPr id="10" name="Ink 9">
                  <a:extLst>
                    <a:ext uri="{FF2B5EF4-FFF2-40B4-BE49-F238E27FC236}">
                      <a16:creationId xmlns:a16="http://schemas.microsoft.com/office/drawing/2014/main" id="{852C7F88-3EDA-1DFB-67A1-964066233E0F}"/>
                    </a:ext>
                  </a:extLst>
                </p:cNvPr>
                <p:cNvPicPr/>
                <p:nvPr/>
              </p:nvPicPr>
              <p:blipFill>
                <a:blip r:embed="rId5"/>
                <a:stretch>
                  <a:fillRect/>
                </a:stretch>
              </p:blipFill>
              <p:spPr>
                <a:xfrm>
                  <a:off x="7107880" y="2239280"/>
                  <a:ext cx="363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0B450E6E-3A22-879E-05ED-0DC51A19D941}"/>
                    </a:ext>
                  </a:extLst>
                </p14:cNvPr>
                <p14:cNvContentPartPr/>
                <p14:nvPr/>
              </p14:nvContentPartPr>
              <p14:xfrm>
                <a:off x="7137040" y="2240360"/>
                <a:ext cx="360" cy="360"/>
              </p14:xfrm>
            </p:contentPart>
          </mc:Choice>
          <mc:Fallback xmlns="">
            <p:pic>
              <p:nvPicPr>
                <p:cNvPr id="14" name="Ink 13">
                  <a:extLst>
                    <a:ext uri="{FF2B5EF4-FFF2-40B4-BE49-F238E27FC236}">
                      <a16:creationId xmlns:a16="http://schemas.microsoft.com/office/drawing/2014/main" id="{0B450E6E-3A22-879E-05ED-0DC51A19D941}"/>
                    </a:ext>
                  </a:extLst>
                </p:cNvPr>
                <p:cNvPicPr/>
                <p:nvPr/>
              </p:nvPicPr>
              <p:blipFill>
                <a:blip r:embed="rId7"/>
                <a:stretch>
                  <a:fillRect/>
                </a:stretch>
              </p:blipFill>
              <p:spPr>
                <a:xfrm>
                  <a:off x="7128040" y="2231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77791B10-F0BF-4FD1-01C3-8EBB46607D6C}"/>
                    </a:ext>
                  </a:extLst>
                </p14:cNvPr>
                <p14:cNvContentPartPr/>
                <p14:nvPr/>
              </p14:nvContentPartPr>
              <p14:xfrm>
                <a:off x="7108960" y="2220920"/>
                <a:ext cx="43920" cy="121680"/>
              </p14:xfrm>
            </p:contentPart>
          </mc:Choice>
          <mc:Fallback xmlns="">
            <p:pic>
              <p:nvPicPr>
                <p:cNvPr id="16" name="Ink 15">
                  <a:extLst>
                    <a:ext uri="{FF2B5EF4-FFF2-40B4-BE49-F238E27FC236}">
                      <a16:creationId xmlns:a16="http://schemas.microsoft.com/office/drawing/2014/main" id="{77791B10-F0BF-4FD1-01C3-8EBB46607D6C}"/>
                    </a:ext>
                  </a:extLst>
                </p:cNvPr>
                <p:cNvPicPr/>
                <p:nvPr/>
              </p:nvPicPr>
              <p:blipFill>
                <a:blip r:embed="rId9"/>
                <a:stretch>
                  <a:fillRect/>
                </a:stretch>
              </p:blipFill>
              <p:spPr>
                <a:xfrm>
                  <a:off x="7099960" y="2211947"/>
                  <a:ext cx="61560" cy="13926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FF16A81E-A936-D905-7AAC-B9CF0046BDAF}"/>
                  </a:ext>
                </a:extLst>
              </p14:cNvPr>
              <p14:cNvContentPartPr/>
              <p14:nvPr/>
            </p14:nvContentPartPr>
            <p14:xfrm>
              <a:off x="7116810" y="2308650"/>
              <a:ext cx="28080" cy="41400"/>
            </p14:xfrm>
          </p:contentPart>
        </mc:Choice>
        <mc:Fallback xmlns="">
          <p:pic>
            <p:nvPicPr>
              <p:cNvPr id="29" name="Ink 28">
                <a:extLst>
                  <a:ext uri="{FF2B5EF4-FFF2-40B4-BE49-F238E27FC236}">
                    <a16:creationId xmlns:a16="http://schemas.microsoft.com/office/drawing/2014/main" id="{FF16A81E-A936-D905-7AAC-B9CF0046BDAF}"/>
                  </a:ext>
                </a:extLst>
              </p:cNvPr>
              <p:cNvPicPr/>
              <p:nvPr/>
            </p:nvPicPr>
            <p:blipFill>
              <a:blip r:embed="rId11"/>
              <a:stretch>
                <a:fillRect/>
              </a:stretch>
            </p:blipFill>
            <p:spPr>
              <a:xfrm>
                <a:off x="7107693" y="2299571"/>
                <a:ext cx="45949" cy="59195"/>
              </a:xfrm>
              <a:prstGeom prst="rect">
                <a:avLst/>
              </a:prstGeom>
            </p:spPr>
          </p:pic>
        </mc:Fallback>
      </mc:AlternateContent>
      <p:grpSp>
        <p:nvGrpSpPr>
          <p:cNvPr id="32" name="Group 31">
            <a:extLst>
              <a:ext uri="{FF2B5EF4-FFF2-40B4-BE49-F238E27FC236}">
                <a16:creationId xmlns:a16="http://schemas.microsoft.com/office/drawing/2014/main" id="{6645FF44-96C6-6F87-E411-6B7CFC22A28E}"/>
              </a:ext>
            </a:extLst>
          </p:cNvPr>
          <p:cNvGrpSpPr/>
          <p:nvPr/>
        </p:nvGrpSpPr>
        <p:grpSpPr>
          <a:xfrm>
            <a:off x="7144840" y="2288360"/>
            <a:ext cx="360" cy="360"/>
            <a:chOff x="7144840" y="2288360"/>
            <a:chExt cx="360" cy="360"/>
          </a:xfrm>
        </p:grpSpPr>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FDB846B3-1A5F-2B6F-E69B-2E8225C7D4DD}"/>
                    </a:ext>
                  </a:extLst>
                </p14:cNvPr>
                <p14:cNvContentPartPr/>
                <p14:nvPr/>
              </p14:nvContentPartPr>
              <p14:xfrm>
                <a:off x="7144840" y="2288360"/>
                <a:ext cx="360" cy="360"/>
              </p14:xfrm>
            </p:contentPart>
          </mc:Choice>
          <mc:Fallback xmlns="">
            <p:pic>
              <p:nvPicPr>
                <p:cNvPr id="30" name="Ink 29">
                  <a:extLst>
                    <a:ext uri="{FF2B5EF4-FFF2-40B4-BE49-F238E27FC236}">
                      <a16:creationId xmlns:a16="http://schemas.microsoft.com/office/drawing/2014/main" id="{FDB846B3-1A5F-2B6F-E69B-2E8225C7D4DD}"/>
                    </a:ext>
                  </a:extLst>
                </p:cNvPr>
                <p:cNvPicPr/>
                <p:nvPr/>
              </p:nvPicPr>
              <p:blipFill>
                <a:blip r:embed="rId7"/>
                <a:stretch>
                  <a:fillRect/>
                </a:stretch>
              </p:blipFill>
              <p:spPr>
                <a:xfrm>
                  <a:off x="7135840" y="2279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12B08ED-12F8-5536-6514-EFD82506D704}"/>
                    </a:ext>
                  </a:extLst>
                </p14:cNvPr>
                <p14:cNvContentPartPr/>
                <p14:nvPr/>
              </p14:nvContentPartPr>
              <p14:xfrm>
                <a:off x="7144840" y="2288360"/>
                <a:ext cx="360" cy="360"/>
              </p14:xfrm>
            </p:contentPart>
          </mc:Choice>
          <mc:Fallback xmlns="">
            <p:pic>
              <p:nvPicPr>
                <p:cNvPr id="31" name="Ink 30">
                  <a:extLst>
                    <a:ext uri="{FF2B5EF4-FFF2-40B4-BE49-F238E27FC236}">
                      <a16:creationId xmlns:a16="http://schemas.microsoft.com/office/drawing/2014/main" id="{712B08ED-12F8-5536-6514-EFD82506D704}"/>
                    </a:ext>
                  </a:extLst>
                </p:cNvPr>
                <p:cNvPicPr/>
                <p:nvPr/>
              </p:nvPicPr>
              <p:blipFill>
                <a:blip r:embed="rId7"/>
                <a:stretch>
                  <a:fillRect/>
                </a:stretch>
              </p:blipFill>
              <p:spPr>
                <a:xfrm>
                  <a:off x="7135840" y="2279360"/>
                  <a:ext cx="18000" cy="18000"/>
                </a:xfrm>
                <a:prstGeom prst="rect">
                  <a:avLst/>
                </a:prstGeom>
              </p:spPr>
            </p:pic>
          </mc:Fallback>
        </mc:AlternateContent>
      </p:grpSp>
    </p:spTree>
    <p:extLst>
      <p:ext uri="{BB962C8B-B14F-4D97-AF65-F5344CB8AC3E}">
        <p14:creationId xmlns:p14="http://schemas.microsoft.com/office/powerpoint/2010/main" val="271283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23.png"/></Relationships>
</file>

<file path=ppt/webextensions/webextension1.xml><?xml version="1.0" encoding="utf-8"?>
<we:webextension xmlns:we="http://schemas.microsoft.com/office/webextensions/webextension/2010/11" id="{E58888B0-A396-4B66-97A1-FD333DFF6A38}">
  <we:reference id="wa200003233" version="2.0.0.3" store="en-GB" storeType="OMEX"/>
  <we:alternateReferences>
    <we:reference id="WA200003233" version="2.0.0.3" store="WA200003233" storeType="OMEX"/>
  </we:alternateReferences>
  <we:properties>
    <we:property name="backgroundColor" value="&quot;#F5F5F5&quot;"/>
    <we:property name="bookmark" value="&quot;H4sIAAAAAAAAA+VYbU/bMBD+K5W/sEnVlJcmTfgGFZMmsQnRiWlCFbrEl9SQxpHtFDrU/76L08IK3aoCk9qtn+w75+557sUvvWdc6KqA2ReYIDtkx1LeTEDddFzWZeWqLI4SHmKU9hHcOHICvxd4tEpWRshSs8N7ZkDlaC6ErqFoDJLwctRlUBRnkDezDAqNXVah0rKEQvzAdjGpjKpx3mV4VxVSQWNyaMBgY3ZKy2lOUNwPPnmE1IgpDjE1rfQcK6nMct5luh1ZSKu6xph1OJClAVGS4UbGw54Tx6njJG4UpV4U+tw6zkRhFkuS2cldpYgPsZxVTVgGhC6XSqRQMItbodYLJwNZ1BM7OlmRD2WtUjzHzKpKI8yMLA0JYWdCiMaazSkGZ0pShKzKSq1wLG8HCsknZ4fOfEQSLcq8WATwkdnXFp0uRIqqSU9yTeQthwlSeixfMGCpVK0nga1etrTRMr1np4LYt7YvoKgbswfHoEV6QIjoN2pwtckgyNe/RN0u19bFm4eCvJLCyUKHIxVk4vX9IIx8zwt3O2XdBxhHfAplStKnGI7yXGEOy1I9eQXAz6ApDh0DSYGdd977pyiNNFBcpbU2ctLEq1F/rMtFmzi7Dl+hqVVJDbC/FEq83Qb8xo4vaDsbjEGZlab/XYcuWmH2N3vU6/lhlsURB3QTHkSJz+ONPbobqTFXtDVmwuxfUZkrhVMsabfeAvpun2W7V9mun3jI3SxOA3SCqO9DHPyPlf224L4jqJfUx00lViujscHdxM3cME5jxwkyn0dB3NubFL2ghfcxR2HfhQS92O83p0MW837vFTnastfpctshsMI86/XZCzn+8c6dY9lepp9du1u2q6OL5ZPHowJQcmI/W7zRNHlYS6PLWiAEtcu+jVHhYg8suVhW7qcnAdrikt5OLID1ASOvDxf/y7XPB8/xvNNm5ah9Pthvdvg1srFG2uMA3J7v+NCHEJPEzyIec74Xe830kds/u83YDK3rSFkbXUGKZ1DimvojelBy5Btq0P6l8VCB8/lPq0IDw1IRAAA=&quot;"/>
    <we:property name="creatorSessionId" value="&quot;e852465e-4234-4dd8-8462-b30128a8cd23&quot;"/>
    <we:property name="creatorTenantId" value="&quot;15830474-cef0-4326-88db-96e5ab019d8a&quot;"/>
    <we:property name="creatorUserId" value="&quot;1003200274503BC2&quot;"/>
    <we:property name="datasetId" value="&quot;7f1c8718-46e4-499e-8c24-40736c248b24&quot;"/>
    <we:property name="embedUrl" value="&quot;/reportEmbed?reportId=3964bb62-6176-4114-a45d-0006502f1b21&amp;config=eyJjbHVzdGVyVXJsIjoiaHR0cHM6Ly9XQUJJLVVLLVNPVVRILUMtUFJJTUFSWS1yZWRpcmVjdC5hbmFseXNpcy53aW5kb3dzLm5ldCIsImVtYmVkRmVhdHVyZXMiOnsibW9kZXJuRW1iZWQiOnRydWUsInVzYWdlTWV0cmljc1ZOZXh0Ijp0cnVlfX0%3D&amp;disableSensitivityBanner=true&quot;"/>
    <we:property name="initialStateBookmark" value="&quot;H4sIAAAAAAAAA+VYbU/bMBD+K5W/sEnVlJc2TfhWKiZNvIpOTNNUoUt8KYY0jmwH6FD/+85OC3R0Km/agH2IFJ/tu3uee7GTa8aFrgqY7sME2SbbkvJ8Auq85bM2K+eyg4Odvf7Rzsl+f2+bxLIyQpaabV4zA2qM5ljoGgqrgYQ/Rm0GRXEIYzvKodDYZhUqLUsoxE9sFtOUUTXO2gyvqkIqsCqHBgxatRe0nMZk2/8UkkXIjLjAIWamkR5hJZVZjNtMN2/OpeU5q8wZHMjSgChJsZWB3wm9EHoQYZqGecwTzq08F4WZL0mn21eVIjyEclpZHvr8AsoMOXNOK9R6bqE/Hiscw8Lg9tLkQBb1ZIV8KGuV4RHmbqo0wkzJxh5ocqBlIC2w9SH4yGZE0aGSRKCbJzDCaCf9XJdzjJ4dnsrLgUIikFtBe73XL+vYdwTF7vsxIokW5biYx/02IF8b984rYVMqPaOAWd5nVkfU8yHFIAl7vBunecJ7nc7Tw/M4oENhsHV8S/MdjNMnYtSFyFAtwWQTpMqxL2OkpLSbCEnV2BKob9Euvx0vKiOgBFBy4rbNa1eThZUw2qxxhFxts2+nqNBto5LgYpG0X34jSM+XPIC6ZuAcWE0YWT2GonbdgZTukmuqocmJaWHgBcGuXTmi+NvH7uFgYAUtE8kdcejiv1LdxhZokW2w2axRt+gg5NrZnVZx49TL58jI5TH3Uz/3oyRLPK+bhzzuJs/I47/YZko0JwovsCQ633mv8cM0QO7nSdZFrxv3Qki6byZGVBm5MO89REEnjPI8iTmgn9oTIeTJ/xii198ABiQaSyUyCu0zj2G6xLUmdGk7vddinfQpyVXQ/W9wCsosp9gfToc5lulTzof1zjcHhJdHHseUR2nQC7tRHAZBtDaz/ynJrytNjTRQnGS1NnJi+XpjVabQ1KqklH27EEq8fIzzb7BGedTxkiTzvNSP4yyIo7C5f77eGn3eB8krvnY/LGQuaquQydroCjI8hBJXICRkUHLka1C6XxrMGbFf41QXazbYHx03nMxmvwA4lgtecxEAAA==&quot;"/>
    <we:property name="isFiltersActionButtonVisible" value="true"/>
    <we:property name="pageDisplayName" value="&quot;Overview&quot;"/>
    <we:property name="pageName" value="&quot;ReportSection&quot;"/>
    <we:property name="pptInsertionSessionID" value="&quot;F535766E-45BD-431E-8703-AA54506F6DEB&quot;"/>
    <we:property name="reportEmbeddedTime" value="&quot;2023-04-10T15:50:41.629Z&quot;"/>
    <we:property name="reportName" value="&quot;Week 8&quot;"/>
    <we:property name="reportState" value="&quot;CONNECTED&quot;"/>
    <we:property name="reportUrl" value="&quot;/groups/me/reports/3964bb62-6176-4114-a45d-0006502f1b21/ReportSection&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E4D1949B-1173-48CE-82A4-95DF43BC36F6}">
  <we:reference id="wa200003233" version="2.0.0.3" store="en-GB" storeType="OMEX"/>
  <we:alternateReferences>
    <we:reference id="WA200003233" version="2.0.0.3" store="WA200003233" storeType="OMEX"/>
  </we:alternateReferences>
  <we:properties>
    <we:property name="pptInsertionSessionID" value="&quot;F535766E-45BD-431E-8703-AA54506F6DEB&quot;"/>
    <we:property name="reportUrl" value="&quot;/groups/me/reports/3964bb62-6176-4114-a45d-0006502f1b21/ReportSection6a5f90fe080d24a2ab22&quot;"/>
    <we:property name="reportName" value="&quot;Week 8&quot;"/>
    <we:property name="reportState" value="&quot;CONNECTED&quot;"/>
    <we:property name="embedUrl" value="&quot;/reportEmbed?reportId=3964bb62-6176-4114-a45d-0006502f1b21&amp;config=eyJjbHVzdGVyVXJsIjoiaHR0cHM6Ly9XQUJJLVVLLVNPVVRILUMtUFJJTUFSWS1yZWRpcmVjdC5hbmFseXNpcy53aW5kb3dzLm5ldCIsImVtYmVkRmVhdHVyZXMiOnsibW9kZXJuRW1iZWQiOnRydWUsInVzYWdlTWV0cmljc1ZOZXh0Ijp0cnVlfX0%3D&amp;disableSensitivityBanner=true&quot;"/>
    <we:property name="pageName" value="&quot;ReportSection6a5f90fe080d24a2ab22&quot;"/>
    <we:property name="pageDisplayName" value="&quot;Customer&quot;"/>
    <we:property name="datasetId" value="&quot;7f1c8718-46e4-499e-8c24-40736c248b24&quot;"/>
    <we:property name="backgroundColor" value="&quot;#F5F5F5&quot;"/>
    <we:property name="bookmark" value="&quot;H4sIAAAAAAAAA91YXW/bNhT9K4FesgHGIFGyLeWt8VJgQFsYcZdhKALjiry01egLJJXUC/zfd0nJbe26sOs4nZeHACF5RZ57eO4H/eiJTNc5LN5Bgd6Fd1lVdwWou7PA63nl+lzqs9jn/TDi8XAQ+XHMuLWqapNVpfYuHj0DaobmJtMN5HZDmvxw2/Mgz8cwsyMJucaeV6PSVQl59g+2xrRkVIPLnoef6rxSYLecGDBot70ncxoTlOC3kE4EbrJ7nCA37ew11pUy3XgAfZn4Ev3YFywCBilj9I1uVx3M3fb2UAdsVJUGspIA2LkkjGKUwwhEAnGc+CkPUjsvs9x0Juni6lOtyG9iY1Fb+l6Jeyg5Cs85p1C3vjx6bxF0o5yHV2sLk6pRHK9RuqXSZGZB+7wFTYecGUhzPPuF/eotia6xqohMt/7n+H3g5ubVw0ghcSe8C3/Z2w1kVOVNUR4Lx98IaguOW5rRWTnLuyv/wvH7Ft5dnVk1pR/pXiyVS7tHMox4KJlMJedchDINBv7hjL+azRTOwHTDq2dkwVQG8ilvtKkKC9Quv27KTrL+S7unMBpEEA2COJKCw5BuKumfTGSMbl5cXHAug3DA0zgSKURR0GeROJzv03BU5xlHtearR7EzczqYISVh+xG5U7dnZai/uLz+382qYjCKOlUV7rOuxBV0wvd96XktGsLb8/6ao1XhB8tQKbJV3vhjgyrdmexBYjtwKLazRqfeQN640kmbvslM6/ZjO02GzGfsjbW8JSXYP/uNAANbuCkq4dhDp4St251fgs74ubdcttutyitB+/hVzfwM6pnUcutkzSQGwzBlIsRQ9tOE80TulPWIFDarVMbJsacpW+E9lg1O08WU6oQ13QDLrd1BueSIpWcnyuvWYHfN2RmSqFXWLa2lIBoogepy4e7h90ytejGKt6vT87vVdRILJmUCMkqHjDMRYPwzxTWhnvOsoH5yrjeBu9mjp8zTzQl7UNHmA5BpNBQMIABf9iGRkoXfv7LuvfLaLYY8YNSs9yPA4YDFoU89JBG19Vr3Kxz114WjVpkupnXe6CkRS1D2KRzvKvMtRceoJvUmjRvw9ios5+erqrJ0ynuK2L+hZye+/zan7sJbNkXawXxaRn0gS0XP4Hw0B2VOIKse6rkV1Nas0IXW4oC88OOq6dIECN/nEQALZRjEKaUJ/r94JSo0jSpJL0d+Kf5EF0p8eJHP3HlTCoVijHRmaSYG+B2KFtqphO5R1PUccfwDPb+L323dS9UYXQPHMZS4pYshyUApUOzoZNwPjp/7mOXyXxQvJnXwFAAA&quot;"/>
    <we:property name="initialStateBookmark" value="&quot;H4sIAAAAAAAAA91YbW/bNhD+K4G+pAOMQaJkW8q3xHOBoU0axF2GogiME3m01egNFJXUC/zfd6TktnFdyHWczsuHAOHxRD738Lk70g+OSKoyhcUFZOicOGdFcZuBuj3ynJ6Tt7Z3796cn169mV6cno/JXJQ6KfLKOXlwNKgZ6uukqiE1K5Dx403PgTS9hJkZSUgr7DklqqrIIU3+wcaZprSqcdlz8HOZFgrMkhMNGs2yd+ROY9rb+92nHYHr5A4nyHVjvcKyULodD6AvI1eiG7qCBcAgZoy+qZpZC7Pb32xqgY2KXEOSEwBji/wgRDkMQEQQhpEbcy82dpmkunWJF+PPpaK4iY1Fafg6FXeQcxSODU5h1cTy4JwjVLWyEY4fTUyKWnG8Qmmncp3oBa1zDhVtcqQhTvHoFfvNWRJdl6ogMu38X5fvPWubF/cjhcSdcE7cZa8byKhI6yzfF44PCGoDjhuyVEk+S9sj/8rx+wbebZkYNcWf6FwMlUuzRjQMuC+ZjCXnXPgy9gbu7oyfzmYKZ6Db4fgZWdCFhnTK60oXmQFqpl/XeStZ96Wdkx8MAggGXhhIwWFIJxX1DyYzRtcvLi84l54/4HEYiBiCwOuzQOzO92EEWqUJR/UoVodyZ2Z1MEMqwuYjCqds9kqw+hry4/+uVx2DUdapIrOftT0tox1+HEvPadAQ3p7z9xyNCj8ahnKRrOrGn2tUVa3LFiQ2A4tiM2u06zWktW2dtOjbRDdhPzRmcmQuY2+N5w0pwfyZbwRo2MBNVgjLHlolbFzu+AyqhB87y2Wz3Kq9ErRP3/TML6CeSS03VtZMojf0YyZ89GU/jjiPZKesR6SwWaESToE9TdkK7zCvcRovptQnjOsaWG78dqole2w9nSivGofuntOZklippJ16VIJooASqs4U9hz8StbqLUb6NDy/uRtdRKJiUEcggHjLOhIfhrxTXhO6cRxndJ+fVOnBr3XvJPNyasAUVTT0AGQdDwQA8cGUfIimZ/+Mjax8or+2kzz1Gl/V+ADgcsNB36Q5JRG081u0aR/lt4yhVUmXTMq2rKRFLULZpHBeF/p6ifXSTcp3GNXhbNZbj41VXWVrlPUXs39HTie+/raldePM6i1uYT6uo9+Sp6Bmcjuag9AFU1V0jN4LaWBXa1FrsUBd+XjVtmQDhujwAYL70vTCmMsH/F69EhbpWOellzy/FXxhCjvcv8pk7r3OhUFwi7ZnriQZ+i6KBdiipuxd1PUce/8Sd3+bvpttLUeuqBI6XkOOGWwxJBnKBouMmY39wdOwmdLoJ4en4wPwM+eXes1z+C1Vz2+kRFQAA&quot;"/>
    <we:property name="isFiltersActionButtonVisible" value="true"/>
    <we:property name="reportEmbeddedTime" value="&quot;2023-04-10T15:51:09.546Z&quot;"/>
    <we:property name="creatorTenantId" value="&quot;15830474-cef0-4326-88db-96e5ab019d8a&quot;"/>
    <we:property name="creatorUserId" value="&quot;1003200274503BC2&quot;"/>
    <we:property name="creatorSessionId" value="&quot;d2163c94-c623-4e43-96ec-e23c5faa0492&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46C5FB59-AAF7-4FC0-98D9-6708B5F4ADB3}">
  <we:reference id="wa200003233" version="2.0.0.3" store="en-GB" storeType="OMEX"/>
  <we:alternateReferences>
    <we:reference id="WA200003233" version="2.0.0.3" store="WA200003233" storeType="OMEX"/>
  </we:alternateReferences>
  <we:properties>
    <we:property name="pptInsertionSessionID" value="&quot;F535766E-45BD-431E-8703-AA54506F6DEB&quot;"/>
    <we:property name="reportUrl" value="&quot;/groups/me/reports/3964bb62-6176-4114-a45d-0006502f1b21/ReportSection00abafec88f5c8a6a5ae&quot;"/>
    <we:property name="reportName" value="&quot;Week 8&quot;"/>
    <we:property name="reportState" value="&quot;CONNECTED&quot;"/>
    <we:property name="embedUrl" value="&quot;/reportEmbed?reportId=3964bb62-6176-4114-a45d-0006502f1b21&amp;config=eyJjbHVzdGVyVXJsIjoiaHR0cHM6Ly9XQUJJLVVLLVNPVVRILUMtUFJJTUFSWS1yZWRpcmVjdC5hbmFseXNpcy53aW5kb3dzLm5ldCIsImVtYmVkRmVhdHVyZXMiOnsibW9kZXJuRW1iZWQiOnRydWUsInVzYWdlTWV0cmljc1ZOZXh0Ijp0cnVlfX0%3D&amp;disableSensitivityBanner=true&quot;"/>
    <we:property name="pageName" value="&quot;ReportSection00abafec88f5c8a6a5ae&quot;"/>
    <we:property name="pageDisplayName" value="&quot;Marketing&quot;"/>
    <we:property name="datasetId" value="&quot;7f1c8718-46e4-499e-8c24-40736c248b24&quot;"/>
    <we:property name="backgroundColor" value="&quot;#F5F5F5&quot;"/>
    <we:property name="bookmark" value="&quot;H4sIAAAAAAAAA91Ya2vjRhT9K0ZQtgVT9LIs5dvG3cLCPrJxSCklmKuZK2U2kkYdjbzrBv/33pHkbOz4kThOcPvBoLnzOvfMmaMr31pcVGUGs0+Qo3VinUp5k4O66TlW3yqWY2D7ALEXRcPY53ESxhHzaZQstZBFZZ3cWhpUivpSVDVkZkEK/nXVtyDLziA1rQSyCvtWiaqSBWTiH2wHU5dWNc77Fn4vM6nALDnWoNEsO6Xh1CYozq8e7QhMiymOkek2eo6lVLpr2zbEkCALw2TAQghgAEhzqra3gbl7vNm0ATaShQZREAAT85JBOAxjHnj+wBsOGLIATDwRme6GxLN330tFeRMbs9LQ95ZPoWDIrSY5hVWby631Nk0VpqC75rulzpHM6nxNfCxrxfAck6ar0ELPaI+PUBGAnoY4w97P7i/WnKg8U5KIbvoL/DZhdaVlbmCazt/roqPPNs1r+W2kkPjmJtDfDf6w+P5EUNZDHFcUqUSRZp1MfpzLRQvvphRGgfFXOktD/9yskTgOC5KB63ssdnHoeIj2/qd0HIlWmWColnK16CzTRqopkkDNJEqnbPcSWP1IefnpcnGbXFKBknkzrbv+Oe2wOZe+1aIhvH3rj2tU2MylO8LFQsXvV6iquiGPILFtNCjWs0a7XkJWN7ZCi34Quk37tg3TQNd23Q9m5BUpwfzMHA4a1nCTS96wh40S1i735hQqwd5Y83m73MJ6CNrXe35yB+qF1HLVyprHoTe0Y+666LiuG/LA31/WHxGqWuGhkH4ude990ftpjbb/22ZiB5gMXZslPjAvhggcPzwa1s/P/3d8BzyOnGEEPtikd44Dnuzm+0KWn2ipx3lcVcd/16hmxuqWs1900POXxcO2lfR9t9QKkkSwSY5c1PmyV44xoxz3cEK9yvXKLtTZYUkEZtwym31WHNXprNntN6EWVZK7mu7zy4/NMNOJwikWZKIPag0Dkc7LOvGa825Zco1qn8rqC76BdvLeZGEuxOY17nTWvT2edwkfANgObw9TOGA5uh3sFnFshj2iUCqVYGQkz2NyTLV/L6e6/rpaRdZE97GyjD4RRteg9LKhbagXulxme1QMjwDfVQth7CU8ij10cOhGISY8OFYflfdvvJyaKiybMCUnDNRkoaWqvVeH8VW56QJ1uxyJrz6AeSE1ZKRBodd8xd0562CDs+7N8ws67c6TeHWn3UHMLrjL3uG8svM+DfxWOT3ZBFlWm0IReQt5rR/KV7tEL0GJ0eKhHf2ZcmvdngVe4Lu2F0ShF0VBaA88b6fbH/crdes/Hsf7Sf/IF3Rzausyk7WuSmB4BgWuyZAyg4IbCrdm2fzPepfjfP4vEXTLyOcVAAA=&quot;"/>
    <we:property name="initialStateBookmark" value="&quot;H4sIAAAAAAAAA91Y227jNhD9FYNAsS1gFLrYspy3xE2BxW4uawcpiiIwRuTI4UYWVYryrhv43zuU5Gzs+JI4TuD2wYA5JGfOHA6PRrpnQuZZAtNzGCM7YidK3Y1B3zVc1mRpbbu4+HR23P80PD8+OyWzyoxUac6O7pkBPUJzLfMCEuuBjH/dNBkkySWM7CiGJMcmy1DnKoVE/oPVYpoyusBZk+H3LFEarMuBAYPW7YSW05hiu7/6FBG4kRMcIDeVtY+Z0qYeOw5EECMPw7jNQwigDUh78mq2hLl9vQ1aAuup1IBMCYC1+XE77ISRCPxW2++0OfIArD2WiamXRNPT75mmvImNaWb5OhYTSDkKVianMa9yuWfHo5HGEZh6eLow2VNJMV5hH6hCc+xjXE6lRpopxTiDnAA0DEQJNn72fmEzovJSKyK6nE/x25AXuVFjC9NO/l6kNX2OHd6qbz2NxLewhuZ28PvF9yeCZk9x3JAll+koqcvkx7lcVfDuMmkrMPpKZ2npn1kfsevyIG57LZ9HHnZcH9HZ/ZQOI9E8kRz1Qq6MznJUluoIqUDtJkonq2JJzH+kvPjven6bPKoCrcbltvq+jynC+lyarEJDeJvsj1vUWO6lOyLkvIo/LlGV10ueQWI1KFGsZo2iXkNSlLJCTj9LU6V9X5lpoed43me78oYqwf7sHgEGVnAzVqJkD8tKWOnuwwnkkn9gs1nlbi49BO3rIz15APVG1XJTlbWIQr/jRMLz0PU8LxRBa/eyPkPIC437QnqRmcbHtPHTitr+b4uJE2Dc8Rwet4D7EXTBbYUHw3q//7/jOxBR1+10oQUO1bvAtoi3832lsnNy9TyNy4vo7wL11ErdYvbzCfr/Zf5nkyfzWC2NhjiWfDhGIYvxolYOMKEcd1BCs8z1UhSarLHEEhPBbLALLVCfTMtov0k975K85XRf336shzkaapxgSiL6pNewEOm82JFfnnfFkmer9qWsvuETaCvvZRb2Qqz38VBn9dPjdZfwCYDN8HYQhT22o5vBbiiO9bB7ZBopLTkJyeuYHFDv3xhTX3+bLyMrrbtIWUKvCL1b0GZR0Nb0C3Uu0x06hmeAr7uFMPJj0Y18dLHjdUOMRXCoOqoe33g1sV1YMuRaDTno4byW8upe7UdX1boLVEc5EF19AvNKGUioBqVZ8Rb3oKztNcq6M89vqLRbT+LdlXYLMdvgLmqH+87K+zLwG8vpxSLIk8I2iigqyCv1UL3bJXoLSmwt7lvRX1luldrzwA9anuMH3dDvdoPQafv+VrU/7Efqxi8eh/tK/8wHdHlqqzJThckz4HgJKa7IkDKDVFgKN2ZZfmdlZRAiVdbquWGD/fr6wMls9i+Uk84vCBYAAA==&quot;"/>
    <we:property name="isFiltersActionButtonVisible" value="true"/>
    <we:property name="reportEmbeddedTime" value="&quot;2023-04-10T15:51:27.953Z&quot;"/>
    <we:property name="creatorTenantId" value="&quot;15830474-cef0-4326-88db-96e5ab019d8a&quot;"/>
    <we:property name="creatorUserId" value="&quot;1003200274503BC2&quot;"/>
    <we:property name="creatorSessionId" value="&quot;0ea0514c-a93b-4596-ae30-3c8caaebc2cd&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323DC2F-0443-405F-8866-8E18B23867B8}">
  <we:reference id="wa200003233" version="2.0.0.3" store="en-GB" storeType="OMEX"/>
  <we:alternateReferences>
    <we:reference id="WA200003233" version="2.0.0.3" store="WA200003233" storeType="OMEX"/>
  </we:alternateReferences>
  <we:properties>
    <we:property name="pptInsertionSessionID" value="&quot;F535766E-45BD-431E-8703-AA54506F6DEB&quot;"/>
    <we:property name="reportUrl" value="&quot;/groups/me/reports/3964bb62-6176-4114-a45d-0006502f1b21/ReportSection828bbd4f02fa33a4f3ce&quot;"/>
    <we:property name="reportName" value="&quot;Week 8&quot;"/>
    <we:property name="reportState" value="&quot;CONNECTED&quot;"/>
    <we:property name="embedUrl" value="&quot;/reportEmbed?reportId=3964bb62-6176-4114-a45d-0006502f1b21&amp;config=eyJjbHVzdGVyVXJsIjoiaHR0cHM6Ly9XQUJJLVVLLVNPVVRILUMtUFJJTUFSWS1yZWRpcmVjdC5hbmFseXNpcy53aW5kb3dzLm5ldCIsImVtYmVkRmVhdHVyZXMiOnsibW9kZXJuRW1iZWQiOnRydWUsInVzYWdlTWV0cmljc1ZOZXh0Ijp0cnVlfX0%3D&amp;disableSensitivityBanner=true&quot;"/>
    <we:property name="pageName" value="&quot;ReportSection828bbd4f02fa33a4f3ce&quot;"/>
    <we:property name="pageDisplayName" value="&quot;Web&quot;"/>
    <we:property name="datasetId" value="&quot;7f1c8718-46e4-499e-8c24-40736c248b24&quot;"/>
    <we:property name="backgroundColor" value="&quot;#F5F5F5&quot;"/>
    <we:property name="bookmark" value="&quot;H4sIAAAAAAAAA+1YbW/bNhD+K4a+dAOMQRIlS8o3x8uAAusWxEOBoQiMI3m01ciiQFFJvMD/fUfK65bEqLPE8Zyh/mKTdzo+9/bo6LtAlm1TweoXWGJwEpxqfbUEczWIgmFQ398L80KhylQuR5CpULCYOS3d2FLXbXByF1gwc7Qfy7aDyhmkzU+XwwCq6hzmbqWganEYNGhaXUNV/oG9Moms6XA9DPC2qbQBZ3JqwaIze03qtCYo0Q+MTgRhy2ucorD97gU22tjNOo9zzmWiwlgBY5AoJpCeaXuph7lb3x3qgU10baGsCYDbiwos0gRASkhDDlkYJV5XlZXdqPDV2W1jyG+Kxqpx4RvLa6gFysA7Z7DtfbkLxqa0iyXaUrjVz6is+/6A0HbGmz27pz7VnRF4gcqLalvaFVnXFByK70wYPRNgZisEU61m3CBcSX1TB2sK6rnRFHKvP7nwOxflfOGPmwoSybNrqB6feBgoHoErFLf4lYRgNQWQueVC30zocUvRO4nWw90xfXXIg/e17FprVgNwz84xeIgzfArOia66Zf1aMH8n+fNw/cv4fYCWCn9ggVc4+C7+/nG8oi04LmmnLet5ten+v9vttx7eVVM6YuGfqUVdV62dDWpUlnEElo5YGiKTKg6f33z/SQJ2Ot5WpUBzz/dgiUSq7ocEC963pj+oxF6upRejd52IpLQOrPv5EarOmX13Cm0p3hEi+vg+6ymUEH/+By969dYfcZDwXPq8cmQJU8CVzBgIFsk8yt9YXo+AmMb7YqZ9M8B4jxRQFFHIGbCQuCBnkoaRmB+qVHY5ejSce1bPKflLrO3AuAHqKDBdvJ/urQoiniSRjMMER1GKRTzKwhdUwXg+NzgHu1mevWKJ0NxoNXWz9YKfunozwIbPStEBgVNOSor/m0ONNzN6GS7fGvCGHlpAi7tx72wg1dU1Vvd7iBZGojld+f74sTR/XaTi4QP4R1Bi/biShamELAsLVIUQWSazON3Z8hOK0lybUkD1Qu6f0nVxsKSr4KJ9iNvvHgXHbp+1384bv6Jr9qTqnHGUfX4mesn1ZOEY80EFb51fNwlfPWOCfUKG+2l1hCM14oBZjgkLOZc5g+OuxP/rpePpKVNYjArkGHO6OUapTCJPHl8PygIafDx7JAlPYhGrohAFD7lKWBJ9m0AfMdEs3t+0lxcFE0mOCtMwUTT5FepbxB9HfH+3LCnyXIVJzmIV52kUqyTbTXEH85Rau6w7P5O84H5zkDp47vUmEwgZw4QXCU+hUGm4k64s3lqubx9a8wa30brubNuAwHOocQu9U7Cgls6Lr1K8/zv/C8Gv138CZep87E4YAAA=&quot;"/>
    <we:property name="initialStateBookmark" value="&quot;H4sIAAAAAAAAA+1YbW/iRhD+K8hfrpVQZXttbOcboVQ6XXOJoDrpVEVo1jsLvhivtV4noRH/vbNrem0SdKQJoaQ6vsC+ePaZZ2Yez3LniaKpS1h9hCV6J96pUldL0Fe9wOt71Wbu/PzD2XDyYfZxeDamaVWbQlWNd3LnGdBzNJ+KpoXSWqDJ3y/7HpTlBcztSELZYN+rUTeqgrL4A7vNtGR0i+u+h7d1qTRYk1MDBq3Za9pOYzo7+InRiZCb4hqnmJtudoK10mYzTsOUcxFJP5TAGESS5UjPNN2qg7l7vz3UARupykBREQA7F2SYxRGAEBD7HBI/iNxeWZRms4Wvxre1Jr+JjVVt+RqKa6hyFJ5zTmPT+XLnDXVhFks0RW5Hv6I09vsMoWm1Mzu+t32qWp3jBKVbqkxhVmRdETnE7yzXapaDnq0QdLmacY1wJdRN5a2J1AutiHK3fzRxM5NivnDHTXNaEuNrKB+feBgoDoFNFDs4p0UwighkdrhQNyN63BB7J8G6v5vTV4fce1+JtjF61QP77By9hzj9p+AcqbJdVq8F8zOtPw/Xv+TvDBpK/J4BXmLvh/DHx3wFW3Bc0kxTVPNyU/1/l9tvHbyrurDCwr9QidqqWlsbVKgs4QgsHrDYRyZk6D+/+P6TAOx0vCmLHPU9370lkqjaHwIMON/q7qACu3Ul3DI610lICmPB2p+foGyt2Xen0BT5O0JEH1dnnYQS4i//0EW3vXFHHISeSxdXjixiErgUCYOcBSIN0jcW1yMQpuG+lGnfCjDcowRkWeBzBswnLUiZQJmE/FCpssvRo9HccTWn4C+xMj1tG6ijwDR5P91bFgQ8igIR+hEOghizcJD4L8iC4XyucQ5mMxy/YopQ32gUVbNxC7+01aaB9Z8VogMCp5gUxP+bQ403M3oZLt8a8JoeWkCDu3HvLCDZVhWW92uIBlqgPl25+vi50H9dpML+A/hHkGJdu5L4sYAk8TOUWZ4niUjCeGfJj4iludJFDuULtX9K18Xekq6Ci+Yhbjd7FBq7vdd+O2/8kq7Zo7K1xlF08RmpJVejhVXMBxm8tX/dBHz1jA72CRHuutUBDuSAAyYpRsznXKQMjjsT/6+XjqeHTGI2yJBjyOnmGMQiCpx4fJuUBdT4uPeIIh6FeSizLM+4z2XEouB7B/pIiWbh/rq9NMtYHqUoMfYjSZ1fJr8z/pjx/d2yRJ6m0o9SFsowjYNQRsluiTuYp1TaRdW6nuQF95uD5MFzrzdJjpAwjHgW8RgyGfs75crgreHq9qE1Z3CbrKvWNDXkeAEVbpF3IgsqYb34psS7v/M9d4jt34idHQ/YP/m/vhDW6z8BZbRdV28YAAA=&quot;"/>
    <we:property name="isFiltersActionButtonVisible" value="true"/>
    <we:property name="reportEmbeddedTime" value="&quot;2023-04-10T15:51:56.674Z&quot;"/>
    <we:property name="creatorTenantId" value="&quot;15830474-cef0-4326-88db-96e5ab019d8a&quot;"/>
    <we:property name="creatorUserId" value="&quot;1003200274503BC2&quot;"/>
    <we:property name="creatorSessionId" value="&quot;c1be000c-096f-4ed0-b9ae-b0556bba7480&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BD40385F-4DE3-4759-869D-41FD12B15124}">
  <we:reference id="wa200003233" version="2.0.0.3" store="en-GB" storeType="OMEX"/>
  <we:alternateReferences>
    <we:reference id="WA200003233" version="2.0.0.3" store="WA200003233" storeType="OMEX"/>
  </we:alternateReferences>
  <we:properties>
    <we:property name="pptInsertionSessionID" value="&quot;F535766E-45BD-431E-8703-AA54506F6DEB&quot;"/>
    <we:property name="reportUrl" value="&quot;/groups/me/reports/3964bb62-6176-4114-a45d-0006502f1b21/ReportSection3e30c167e6671b521461&quot;"/>
    <we:property name="reportName" value="&quot;Week 8&quot;"/>
    <we:property name="reportState" value="&quot;CONNECTED&quot;"/>
    <we:property name="embedUrl" value="&quot;/reportEmbed?reportId=3964bb62-6176-4114-a45d-0006502f1b21&amp;config=eyJjbHVzdGVyVXJsIjoiaHR0cHM6Ly9XQUJJLVVLLVNPVVRILUMtUFJJTUFSWS1yZWRpcmVjdC5hbmFseXNpcy53aW5kb3dzLm5ldCIsImVtYmVkRmVhdHVyZXMiOnsibW9kZXJuRW1iZWQiOnRydWUsInVzYWdlTWV0cmljc1ZOZXh0Ijp0cnVlfX0%3D&amp;disableSensitivityBanner=true&quot;"/>
    <we:property name="pageName" value="&quot;ReportSection3e30c167e6671b521461&quot;"/>
    <we:property name="pageDisplayName" value="&quot;Product&quot;"/>
    <we:property name="datasetId" value="&quot;7f1c8718-46e4-499e-8c24-40736c248b24&quot;"/>
    <we:property name="backgroundColor" value="&quot;#F5F5F5&quot;"/>
    <we:property name="bookmark" value="&quot;H4sIAAAAAAAAA+VYbU/bMBD+K1WkiU2qprwn5RtU7NNgCBDSNFXVxb4EQxpHtsPoUP/7zk638TY6XgUsn+rz1fc8z+XO1557XOi2hvkOzNBb9zalPJmBOhkE3tBrLtt4gmGOsZ8hS+I4SwDinLxka4RstLd+7hlQFZpDoTuo7YFk/DYZelDXu1DZVQm1xqHXotKygVr8wN6ZtozqcDH08KytpQJ75L4Bg/bYU3KnNUEJPkYUEZgRp7iPzPTWPWylMst1hJHPgjTDNM2CIgmDOLVcdL/rYK72t0EdsLFsDIiGAFgbplkeRxiWPmdhAiMe5863FLVZuhTzrbNWEW9SY95a+Tb4KTQMuefIKdQ9l3Nvo6oUVmCWy61Lm2NZd7Mb7PuyUwz3sHRbjRFmTjG2QROAgYGixsH78IO3ICl3lSSh3X5LXzoCjc7+qWuWyvl2eSS/jxWS1NwahqtxPy60rwjKu45jQhYtmqpeviF/UnLQwztphX35imNKo1V+Yc8IsUwj5pd+wKNklPthGI/un6CXQVTXgqG6xNWbIRWa/cDBgOPS9oEE9vuSu210VM+9z4Kg9WcfQt3ZY9c2QQu2RojomVhcfVkR4uMLteLctQvxJHJMXN6CgIe8iBNI8nhERUat5gF520bQncLHQrrx5TC4IXGvu1J8LKEocz+ilhfGOYciKV+M4ntoOtXowbu3pzv6ozIbsbj045CexM+LYqXuY4pZSSUYRXkY1326+AYzutSO9FWazvofNah/kKJvTqMyjFjJU/B56GdlEWAQP2PKSDjeMTN17+dVpCTbbOrmtHsVyiOOILfCNNJAPa2U1HpKjqUwjzKJPBf8i8CnNApXonlV+Hv5NdSoV+NeWe8uxNbZ9d42SlNW5gENYEGS5FkeZTGuLJQD2e48eYXMaIafsr4k59dKJXh5ubpbqaxMGas7e8ch74GOj0CZy/n7S3cd/9Ls7v317lnp222R8iylET6N8jzJ/TTIw9U/sp6z3d7+Mr3dC/N+CXU5vYmo7IxugeEuNHgDYSIKDbeK3kra/aPwm/Ji8RNuGC6E0RAAAA==&quot;"/>
    <we:property name="initialStateBookmark" value="&quot;H4sIAAAAAAAAA+VYbU/bMBD+K5WliU2qprw33beuYl82XgQIaZpQdbEvwSONI9thdKj/fWen22AwOhgg2PKpvrv4nnvOd77mnAlp2hoW2zBH9oa9VepkDvpkELIha1aynZ33W5O997PtydYmiVVrpWoMe3POLOgK7aE0HdRuBxJ+OhoyqOtdqNyqhNrgkLWojWqgll+xNyaV1R0uhwzP2lppcFvuW7Dotj0lc1qT7/B1TB6BW3mK+8htL93DVmm7WscYBzzMRphlo7BIozDJHHjTaz3M9fbOqQc2VY0F2RAAJ8NslCcxRmUgeJTCWCS5ty1lbVcmxWLzrNUUN7GxaB1fE3EKDUfBfHAaTR/LOZtUlcYK7Gq5eUk5VXU3v0a+rzrNcQ9Lr2qstAvysQWGAAwsFDUOXkav2JKo3NWKiPb6ll46BoNe/q5rVswFbnmsvkw1EtXCCYbrcd8vtI8Iml3FcUQSI5uqXp2Qnyk56OGdtNIdvuIzpdExv3R7RFhmMQ/KIBRxOs6DKErGd0/Q0wjU1JKjvhQrmyMVmvshwIKPpe0dSez1Sng1+lDP2QdJ0Pq9D6Hu3LYbb8FIvkGI6DlyuPqyIsSfL9SKNzfexYPQceTzFoYiEkWSQponYyoykeJf5G0LwXQa7wvpZOcwvCZxz7tSAiyhKPMgppYXJbmAIi2fDON7aDvdmMGLf493DMblaMyTMkgietIgL4q1vE/JZ6W05OTl72Ldp4tvMKdL7dj8GqaX/kcN6g+o6JvTuIxiXooMAhEFo7IIMUweMWVEnOi4nfnz+StSom0+84PZnQrlHkeQG2FaZaGeVVoZMyPDUtp7mUQeC/5F4DOahyvZPCv8Pf0GajTrca+td+9i8+xqbxtnGS/zkAawME3zUR6PElxbKAeq3X7wCpnTDD/jfUkurpRK+PRydbtSWZsyXnfujkPRA50eg7aX8/eb7jr9ztnt++vts9K32yITo4xG+CzO8zQPsjCP1v/Jesx2e/Nh+ncvzLsl1Of0ukBVZ00LHHehwWsCpkChEY7RG4P2XxSYd0IcS4fs5hfcd4YfFC2X3wAaYyJV8hAAAA==&quot;"/>
    <we:property name="isFiltersActionButtonVisible" value="true"/>
    <we:property name="reportEmbeddedTime" value="&quot;2023-04-10T15:52:17.529Z&quot;"/>
    <we:property name="creatorTenantId" value="&quot;15830474-cef0-4326-88db-96e5ab019d8a&quot;"/>
    <we:property name="creatorUserId" value="&quot;1003200274503BC2&quot;"/>
    <we:property name="creatorSessionId" value="&quot;b1676a97-29f4-439b-b824-1affefcb6aba&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Widescreen</PresentationFormat>
  <Paragraphs>132</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Amasis MT Pro</vt:lpstr>
      <vt:lpstr>Arial</vt:lpstr>
      <vt:lpstr>Calibri</vt:lpstr>
      <vt:lpstr>Calibri Light</vt:lpstr>
      <vt:lpstr>Office Theme</vt:lpstr>
      <vt:lpstr>Holistic Business Assessment</vt:lpstr>
      <vt:lpstr>Mission</vt:lpstr>
      <vt:lpstr>Overview of the business</vt:lpstr>
      <vt:lpstr>Product</vt:lpstr>
      <vt:lpstr>Web</vt:lpstr>
      <vt:lpstr>Marketing</vt:lpstr>
      <vt:lpstr>Customer</vt:lpstr>
      <vt:lpstr>Action Plan</vt:lpstr>
      <vt:lpstr>On to the Dashboard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Holistic business assessment</dc:title>
  <dc:creator>Alex Koler</dc:creator>
  <cp:lastModifiedBy>Alex Koler</cp:lastModifiedBy>
  <cp:revision>1</cp:revision>
  <dcterms:created xsi:type="dcterms:W3CDTF">2023-04-04T13:01:52Z</dcterms:created>
  <dcterms:modified xsi:type="dcterms:W3CDTF">2023-05-08T08:45:13Z</dcterms:modified>
</cp:coreProperties>
</file>