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302" r:id="rId4"/>
    <p:sldId id="301" r:id="rId5"/>
    <p:sldId id="303" r:id="rId6"/>
    <p:sldId id="304" r:id="rId7"/>
    <p:sldId id="305" r:id="rId8"/>
    <p:sldId id="306" r:id="rId9"/>
    <p:sldId id="308" r:id="rId10"/>
    <p:sldId id="307" r:id="rId11"/>
    <p:sldId id="30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osis ExtraLight" charset="0"/>
      <p:regular r:id="rId18"/>
      <p:bold r:id="rId19"/>
    </p:embeddedFont>
    <p:embeddedFont>
      <p:font typeface="Pontano San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23663-9379-4DBF-9153-C5720BF10CE1}">
  <a:tblStyle styleId="{C6023663-9379-4DBF-9153-C5720BF10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470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" y="4136137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2" y="2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2221666" y="2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7496" y="2158452"/>
            <a:ext cx="64323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l="-98903" t="56393" r="98903" b="-5172"/>
          <a:stretch/>
        </p:blipFill>
        <p:spPr>
          <a:xfrm>
            <a:off x="5706407" y="532011"/>
            <a:ext cx="1728271" cy="843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8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6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6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7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1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274AE-0E5A-E066-EC9E-786EB17F8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290591" t="50961" r="290591" b="5470"/>
          <a:stretch/>
        </p:blipFill>
        <p:spPr>
          <a:xfrm>
            <a:off x="2000250" y="515639"/>
            <a:ext cx="1767353" cy="770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2E850-DA8B-AAA8-D5F8-2CC8BD2165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4966" r="15836"/>
          <a:stretch/>
        </p:blipFill>
        <p:spPr>
          <a:xfrm>
            <a:off x="7583331" y="195403"/>
            <a:ext cx="1361289" cy="5877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Pontano Sans" panose="020B060402020202020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91C7-08FB-4F6B-AA14-130538F8EAB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CE84-74ED-41AE-BE5C-CA46AB9AB9E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6B75F-E973-236C-1141-2E7F74C95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4966" r="15836"/>
          <a:stretch/>
        </p:blipFill>
        <p:spPr>
          <a:xfrm>
            <a:off x="7583331" y="195403"/>
            <a:ext cx="1361289" cy="5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loo@geopsyresearch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1931273" y="1700189"/>
            <a:ext cx="597512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Pontano Sans" panose="020B0604020202020204" charset="0"/>
              </a:rPr>
              <a:t>GEOPSY COLLECT</a:t>
            </a:r>
            <a:endParaRPr b="1" dirty="0">
              <a:solidFill>
                <a:schemeClr val="accent1">
                  <a:lumMod val="75000"/>
                </a:schemeClr>
              </a:solidFill>
              <a:latin typeface="Pontano Sans" panose="020B0604020202020204" charset="0"/>
            </a:endParaRPr>
          </a:p>
        </p:txBody>
      </p:sp>
      <p:sp>
        <p:nvSpPr>
          <p:cNvPr id="3" name="Google Shape;108;p14"/>
          <p:cNvSpPr txBox="1">
            <a:spLocks/>
          </p:cNvSpPr>
          <p:nvPr/>
        </p:nvSpPr>
        <p:spPr>
          <a:xfrm>
            <a:off x="1671143" y="2766989"/>
            <a:ext cx="59751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</a:rPr>
              <a:t>David </a:t>
            </a:r>
            <a:r>
              <a:rPr lang="en-US" sz="1800" dirty="0" err="1" smtClean="0">
                <a:solidFill>
                  <a:schemeClr val="bg2"/>
                </a:solidFill>
                <a:latin typeface="Pontano Sans" panose="020B0604020202020204" charset="0"/>
              </a:rPr>
              <a:t>Kitavi</a:t>
            </a:r>
            <a:endParaRPr lang="en-US" sz="1800" dirty="0">
              <a:solidFill>
                <a:schemeClr val="bg2"/>
              </a:solidFill>
              <a:latin typeface="Pontano Sans" panose="020B0604020202020204" charset="0"/>
            </a:endParaRPr>
          </a:p>
          <a:p>
            <a:pPr algn="ctr"/>
            <a:r>
              <a:rPr lang="en-US" sz="1800" dirty="0" err="1">
                <a:solidFill>
                  <a:schemeClr val="bg2"/>
                </a:solidFill>
                <a:latin typeface="Pontano Sans" panose="020B0604020202020204" charset="0"/>
              </a:rPr>
              <a:t>GeoPsy</a:t>
            </a:r>
            <a:r>
              <a:rPr lang="en-US" sz="1800" dirty="0">
                <a:solidFill>
                  <a:schemeClr val="bg2"/>
                </a:solidFill>
                <a:latin typeface="Pontano Sans" panose="020B0604020202020204" charset="0"/>
              </a:rPr>
              <a:t> Research</a:t>
            </a:r>
          </a:p>
          <a:p>
            <a:pPr algn="ctr"/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  <a:hlinkClick r:id="rId3"/>
              </a:rPr>
              <a:t>david</a:t>
            </a:r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  <a:hlinkClick r:id="rId3"/>
              </a:rPr>
              <a:t>@geopsyresearch.org</a:t>
            </a:r>
            <a:r>
              <a:rPr lang="en-US" sz="1800" dirty="0" smtClean="0">
                <a:solidFill>
                  <a:schemeClr val="bg2"/>
                </a:solidFill>
                <a:latin typeface="Pontano Sans" panose="020B0604020202020204" charset="0"/>
              </a:rPr>
              <a:t> </a:t>
            </a:r>
            <a:endParaRPr lang="en-US" sz="1800" dirty="0">
              <a:solidFill>
                <a:schemeClr val="bg2"/>
              </a:solidFill>
              <a:latin typeface="Pontan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452" y="982160"/>
            <a:ext cx="6732505" cy="3119408"/>
          </a:xfrm>
        </p:spPr>
        <p:txBody>
          <a:bodyPr>
            <a:normAutofit/>
          </a:bodyPr>
          <a:lstStyle/>
          <a:p>
            <a:pPr algn="ctr"/>
            <a:r>
              <a:rPr lang="en-GB" sz="495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495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495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55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GeoPsy</a:t>
            </a:r>
            <a:r>
              <a:rPr lang="en-US" dirty="0" smtClean="0"/>
              <a:t> Collect is an intuitive spatial data collection toolkit. </a:t>
            </a:r>
          </a:p>
          <a:p>
            <a:r>
              <a:rPr lang="en-US" dirty="0" smtClean="0"/>
              <a:t>It combines the simplicity of Google Forms and the complexity of GIS to make data collection easy for beginners and professionals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49BC3C-A86C-9E4E-2DB3-0AF9B877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444"/>
            <a:ext cx="7886700" cy="994172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1C83C-144A-6227-EB18-92C86DF2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State-of-art features that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Spatially linked questions.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Embeddable statistical charts.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dashboard auto-creation.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Real-time response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 reads, writes, connections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Offline-first, easy-to-use mobile application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328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fused service providers.</a:t>
            </a:r>
          </a:p>
          <a:p>
            <a:r>
              <a:rPr lang="en-US" dirty="0" err="1" smtClean="0"/>
              <a:t>Integretable</a:t>
            </a:r>
            <a:r>
              <a:rPr lang="en-US" dirty="0" smtClean="0"/>
              <a:t> mobile application with smart devices such as smart total station.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in/up to the </a:t>
            </a:r>
            <a:r>
              <a:rPr lang="en-US" dirty="0" err="1" smtClean="0"/>
              <a:t>GeoPsy</a:t>
            </a:r>
            <a:r>
              <a:rPr lang="en-US" dirty="0" smtClean="0"/>
              <a:t> Collect.</a:t>
            </a:r>
          </a:p>
          <a:p>
            <a:r>
              <a:rPr lang="en-US" dirty="0" smtClean="0"/>
              <a:t>Create a new form in the form builder.</a:t>
            </a:r>
          </a:p>
          <a:p>
            <a:r>
              <a:rPr lang="en-US" dirty="0" smtClean="0"/>
              <a:t>Deploy the created form. </a:t>
            </a:r>
          </a:p>
          <a:p>
            <a:r>
              <a:rPr lang="en-US" dirty="0" smtClean="0"/>
              <a:t>View form response in your dashboard.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Embeddable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create charts from your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Select the form to generate data from.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Select the columns to use in charts.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Choose type of chart.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Finish, share your real-time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your form response data in an intuitive way: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Select the form to use.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Add/remove dashboard panels.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 more dashboard customizations.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Programmatically design and deploy forms in our sandbox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api</a:t>
            </a:r>
            <a:r>
              <a:rPr lang="en-US" dirty="0" smtClean="0"/>
              <a:t> key or access key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QGIS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your response data in QGIS.</a:t>
            </a:r>
          </a:p>
          <a:p>
            <a:r>
              <a:rPr lang="en-US" dirty="0" smtClean="0"/>
              <a:t>(Progress)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297FD5"/>
      </a:hlink>
      <a:folHlink>
        <a:srgbClr val="498DF1"/>
      </a:folHlink>
    </a:clrScheme>
    <a:fontScheme name="Custom 2">
      <a:majorFont>
        <a:latin typeface="Pontano Sans"/>
        <a:ea typeface=""/>
        <a:cs typeface=""/>
      </a:majorFont>
      <a:minorFont>
        <a:latin typeface="Pontan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Pontano Sans"/>
        <a:ea typeface=""/>
        <a:cs typeface=""/>
      </a:majorFont>
      <a:minorFont>
        <a:latin typeface="Pontan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218</Words>
  <Application>Microsoft Office PowerPoint</Application>
  <PresentationFormat>On-screen Show (16:9)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Calibri</vt:lpstr>
      <vt:lpstr>Dosis ExtraLight</vt:lpstr>
      <vt:lpstr>Pontano Sans</vt:lpstr>
      <vt:lpstr>Arial</vt:lpstr>
      <vt:lpstr>Solanio template</vt:lpstr>
      <vt:lpstr>Office Theme</vt:lpstr>
      <vt:lpstr>GEOPSY COLLECT</vt:lpstr>
      <vt:lpstr>What is it?</vt:lpstr>
      <vt:lpstr>Features</vt:lpstr>
      <vt:lpstr>Distinctive features</vt:lpstr>
      <vt:lpstr>Usage Steps:</vt:lpstr>
      <vt:lpstr>Embeddable charts</vt:lpstr>
      <vt:lpstr>Dashboards</vt:lpstr>
      <vt:lpstr>Sandbox</vt:lpstr>
      <vt:lpstr>QGIS Plugin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Ourselves</dc:title>
  <dc:creator>Francis Oloo</dc:creator>
  <cp:lastModifiedBy>hp</cp:lastModifiedBy>
  <cp:revision>23</cp:revision>
  <dcterms:modified xsi:type="dcterms:W3CDTF">2022-07-06T09:31:23Z</dcterms:modified>
</cp:coreProperties>
</file>