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302" r:id="rId4"/>
    <p:sldId id="301" r:id="rId5"/>
    <p:sldId id="303" r:id="rId6"/>
    <p:sldId id="304" r:id="rId7"/>
    <p:sldId id="300" r:id="rId8"/>
  </p:sldIdLst>
  <p:sldSz cx="9144000" cy="5143500" type="screen16x9"/>
  <p:notesSz cx="6858000" cy="9144000"/>
  <p:embeddedFontLst>
    <p:embeddedFont>
      <p:font typeface="Pontano Sans" panose="020B0604020202020204" charset="0"/>
      <p:regular r:id="rId10"/>
    </p:embeddedFont>
    <p:embeddedFont>
      <p:font typeface="Dosis ExtraLight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23663-9379-4DBF-9153-C5720BF10CE1}">
  <a:tblStyle styleId="{C6023663-9379-4DBF-9153-C5720BF10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83B52-4C69-4987-9C5E-8406D8DAC55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D944958-B229-4048-B8AF-C4D1D60C054A}">
      <dgm:prSet phldrT="[Text]"/>
      <dgm:spPr/>
      <dgm:t>
        <a:bodyPr/>
        <a:lstStyle/>
        <a:p>
          <a:r>
            <a:rPr lang="en-US" b="1" dirty="0" smtClean="0"/>
            <a:t>Listen</a:t>
          </a:r>
          <a:endParaRPr lang="en-US" b="1" dirty="0"/>
        </a:p>
      </dgm:t>
    </dgm:pt>
    <dgm:pt modelId="{18E89401-B1BB-4887-9281-0ED987F2887A}" type="parTrans" cxnId="{F2D75636-A820-4E56-8E21-C340CBDBF24E}">
      <dgm:prSet/>
      <dgm:spPr/>
      <dgm:t>
        <a:bodyPr/>
        <a:lstStyle/>
        <a:p>
          <a:endParaRPr lang="en-US"/>
        </a:p>
      </dgm:t>
    </dgm:pt>
    <dgm:pt modelId="{352FC9D1-67E4-420D-85FF-15B2345EBDF1}" type="sibTrans" cxnId="{F2D75636-A820-4E56-8E21-C340CBDBF24E}">
      <dgm:prSet/>
      <dgm:spPr/>
      <dgm:t>
        <a:bodyPr/>
        <a:lstStyle/>
        <a:p>
          <a:endParaRPr lang="en-US"/>
        </a:p>
      </dgm:t>
    </dgm:pt>
    <dgm:pt modelId="{EF099EE8-D16B-44AE-A932-99A969E3ACBB}">
      <dgm:prSet phldrT="[Text]"/>
      <dgm:spPr/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67F75104-EDAD-4ACA-9FBA-1470FC82B024}" type="parTrans" cxnId="{6AE59FDC-31D9-45E7-8143-619594877BE6}">
      <dgm:prSet/>
      <dgm:spPr/>
      <dgm:t>
        <a:bodyPr/>
        <a:lstStyle/>
        <a:p>
          <a:endParaRPr lang="en-US"/>
        </a:p>
      </dgm:t>
    </dgm:pt>
    <dgm:pt modelId="{FCC47EC3-F8F6-46CC-B590-B14333D0D00C}" type="sibTrans" cxnId="{6AE59FDC-31D9-45E7-8143-619594877BE6}">
      <dgm:prSet/>
      <dgm:spPr/>
      <dgm:t>
        <a:bodyPr/>
        <a:lstStyle/>
        <a:p>
          <a:endParaRPr lang="en-US"/>
        </a:p>
      </dgm:t>
    </dgm:pt>
    <dgm:pt modelId="{888A572F-7847-4186-A3A1-1B5B0007E64D}">
      <dgm:prSet phldrT="[Text]"/>
      <dgm:spPr/>
      <dgm:t>
        <a:bodyPr/>
        <a:lstStyle/>
        <a:p>
          <a:r>
            <a:rPr lang="en-US" b="1" dirty="0" smtClean="0"/>
            <a:t>Field</a:t>
          </a:r>
          <a:endParaRPr lang="en-US" b="1" dirty="0"/>
        </a:p>
      </dgm:t>
    </dgm:pt>
    <dgm:pt modelId="{B266E34F-AF67-4B21-9911-C73BA8F296BF}" type="parTrans" cxnId="{574D0650-5161-48F5-B581-4D078B7676B7}">
      <dgm:prSet/>
      <dgm:spPr/>
      <dgm:t>
        <a:bodyPr/>
        <a:lstStyle/>
        <a:p>
          <a:endParaRPr lang="en-US"/>
        </a:p>
      </dgm:t>
    </dgm:pt>
    <dgm:pt modelId="{53429611-1150-4F03-9173-B0EE794C5699}" type="sibTrans" cxnId="{574D0650-5161-48F5-B581-4D078B7676B7}">
      <dgm:prSet/>
      <dgm:spPr/>
      <dgm:t>
        <a:bodyPr/>
        <a:lstStyle/>
        <a:p>
          <a:endParaRPr lang="en-US"/>
        </a:p>
      </dgm:t>
    </dgm:pt>
    <dgm:pt modelId="{6CADA72D-78CF-4270-B6FA-AA3E5EB82F98}">
      <dgm:prSet/>
      <dgm:spPr/>
      <dgm:t>
        <a:bodyPr/>
        <a:lstStyle/>
        <a:p>
          <a:r>
            <a:rPr lang="en-US" b="1" dirty="0" smtClean="0"/>
            <a:t>Map</a:t>
          </a:r>
          <a:endParaRPr lang="en-US" b="1" dirty="0"/>
        </a:p>
      </dgm:t>
    </dgm:pt>
    <dgm:pt modelId="{CA8B495A-8FA1-4DB7-BEA1-8C8C1DA398ED}" type="parTrans" cxnId="{619BCD03-EE2B-4595-9E50-7D6AD15C25EE}">
      <dgm:prSet/>
      <dgm:spPr/>
      <dgm:t>
        <a:bodyPr/>
        <a:lstStyle/>
        <a:p>
          <a:endParaRPr lang="en-US"/>
        </a:p>
      </dgm:t>
    </dgm:pt>
    <dgm:pt modelId="{F6B1ABA0-590A-4C64-B4A1-7D4DC9F3F18D}" type="sibTrans" cxnId="{619BCD03-EE2B-4595-9E50-7D6AD15C25EE}">
      <dgm:prSet/>
      <dgm:spPr/>
      <dgm:t>
        <a:bodyPr/>
        <a:lstStyle/>
        <a:p>
          <a:endParaRPr lang="en-US"/>
        </a:p>
      </dgm:t>
    </dgm:pt>
    <dgm:pt modelId="{D4DFE09F-F930-4988-A375-1422814F2953}" type="pres">
      <dgm:prSet presAssocID="{A2C83B52-4C69-4987-9C5E-8406D8DAC558}" presName="CompostProcess" presStyleCnt="0">
        <dgm:presLayoutVars>
          <dgm:dir/>
          <dgm:resizeHandles val="exact"/>
        </dgm:presLayoutVars>
      </dgm:prSet>
      <dgm:spPr/>
    </dgm:pt>
    <dgm:pt modelId="{3DDDD0AC-7C0B-4F24-96A2-9DCA069420A2}" type="pres">
      <dgm:prSet presAssocID="{A2C83B52-4C69-4987-9C5E-8406D8DAC558}" presName="arrow" presStyleLbl="bgShp" presStyleIdx="0" presStyleCnt="1"/>
      <dgm:spPr/>
    </dgm:pt>
    <dgm:pt modelId="{E930D175-F94E-4726-BD62-6E463FF24774}" type="pres">
      <dgm:prSet presAssocID="{A2C83B52-4C69-4987-9C5E-8406D8DAC558}" presName="linearProcess" presStyleCnt="0"/>
      <dgm:spPr/>
    </dgm:pt>
    <dgm:pt modelId="{AB319DF8-46C8-4C08-B751-D0FB6E2AD60A}" type="pres">
      <dgm:prSet presAssocID="{7D944958-B229-4048-B8AF-C4D1D60C054A}" presName="textNode" presStyleLbl="node1" presStyleIdx="0" presStyleCnt="4">
        <dgm:presLayoutVars>
          <dgm:bulletEnabled val="1"/>
        </dgm:presLayoutVars>
      </dgm:prSet>
      <dgm:spPr/>
    </dgm:pt>
    <dgm:pt modelId="{10833453-DF56-40D1-BC56-933D082F6AF0}" type="pres">
      <dgm:prSet presAssocID="{352FC9D1-67E4-420D-85FF-15B2345EBDF1}" presName="sibTrans" presStyleCnt="0"/>
      <dgm:spPr/>
    </dgm:pt>
    <dgm:pt modelId="{B3AF3B0E-5F24-4657-8BF4-0968F3D3B890}" type="pres">
      <dgm:prSet presAssocID="{EF099EE8-D16B-44AE-A932-99A969E3ACBB}" presName="textNode" presStyleLbl="node1" presStyleIdx="1" presStyleCnt="4">
        <dgm:presLayoutVars>
          <dgm:bulletEnabled val="1"/>
        </dgm:presLayoutVars>
      </dgm:prSet>
      <dgm:spPr/>
    </dgm:pt>
    <dgm:pt modelId="{B0C1F979-F8BD-4569-AC27-63919C883727}" type="pres">
      <dgm:prSet presAssocID="{FCC47EC3-F8F6-46CC-B590-B14333D0D00C}" presName="sibTrans" presStyleCnt="0"/>
      <dgm:spPr/>
    </dgm:pt>
    <dgm:pt modelId="{302B0953-CE52-428B-86F5-EC7D7DFB5516}" type="pres">
      <dgm:prSet presAssocID="{888A572F-7847-4186-A3A1-1B5B0007E64D}" presName="textNode" presStyleLbl="node1" presStyleIdx="2" presStyleCnt="4">
        <dgm:presLayoutVars>
          <dgm:bulletEnabled val="1"/>
        </dgm:presLayoutVars>
      </dgm:prSet>
      <dgm:spPr/>
    </dgm:pt>
    <dgm:pt modelId="{8403C395-C37D-497D-A8FD-D2C39C2935D3}" type="pres">
      <dgm:prSet presAssocID="{53429611-1150-4F03-9173-B0EE794C5699}" presName="sibTrans" presStyleCnt="0"/>
      <dgm:spPr/>
    </dgm:pt>
    <dgm:pt modelId="{A204AEDF-4D2B-4962-9516-B301D710418A}" type="pres">
      <dgm:prSet presAssocID="{6CADA72D-78CF-4270-B6FA-AA3E5EB82F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85A87EE-6565-4507-A089-C6602A2A758C}" type="presOf" srcId="{7D944958-B229-4048-B8AF-C4D1D60C054A}" destId="{AB319DF8-46C8-4C08-B751-D0FB6E2AD60A}" srcOrd="0" destOrd="0" presId="urn:microsoft.com/office/officeart/2005/8/layout/hProcess9"/>
    <dgm:cxn modelId="{574D0650-5161-48F5-B581-4D078B7676B7}" srcId="{A2C83B52-4C69-4987-9C5E-8406D8DAC558}" destId="{888A572F-7847-4186-A3A1-1B5B0007E64D}" srcOrd="2" destOrd="0" parTransId="{B266E34F-AF67-4B21-9911-C73BA8F296BF}" sibTransId="{53429611-1150-4F03-9173-B0EE794C5699}"/>
    <dgm:cxn modelId="{F2D75636-A820-4E56-8E21-C340CBDBF24E}" srcId="{A2C83B52-4C69-4987-9C5E-8406D8DAC558}" destId="{7D944958-B229-4048-B8AF-C4D1D60C054A}" srcOrd="0" destOrd="0" parTransId="{18E89401-B1BB-4887-9281-0ED987F2887A}" sibTransId="{352FC9D1-67E4-420D-85FF-15B2345EBDF1}"/>
    <dgm:cxn modelId="{619BCD03-EE2B-4595-9E50-7D6AD15C25EE}" srcId="{A2C83B52-4C69-4987-9C5E-8406D8DAC558}" destId="{6CADA72D-78CF-4270-B6FA-AA3E5EB82F98}" srcOrd="3" destOrd="0" parTransId="{CA8B495A-8FA1-4DB7-BEA1-8C8C1DA398ED}" sibTransId="{F6B1ABA0-590A-4C64-B4A1-7D4DC9F3F18D}"/>
    <dgm:cxn modelId="{550A92D6-15DF-44D8-9760-131B88462E81}" type="presOf" srcId="{6CADA72D-78CF-4270-B6FA-AA3E5EB82F98}" destId="{A204AEDF-4D2B-4962-9516-B301D710418A}" srcOrd="0" destOrd="0" presId="urn:microsoft.com/office/officeart/2005/8/layout/hProcess9"/>
    <dgm:cxn modelId="{CFD7EC02-129D-4A8A-83F3-2C3B30AC2488}" type="presOf" srcId="{EF099EE8-D16B-44AE-A932-99A969E3ACBB}" destId="{B3AF3B0E-5F24-4657-8BF4-0968F3D3B890}" srcOrd="0" destOrd="0" presId="urn:microsoft.com/office/officeart/2005/8/layout/hProcess9"/>
    <dgm:cxn modelId="{2915A7C8-E71B-4048-AA37-2D8A96304439}" type="presOf" srcId="{A2C83B52-4C69-4987-9C5E-8406D8DAC558}" destId="{D4DFE09F-F930-4988-A375-1422814F2953}" srcOrd="0" destOrd="0" presId="urn:microsoft.com/office/officeart/2005/8/layout/hProcess9"/>
    <dgm:cxn modelId="{6AE59FDC-31D9-45E7-8143-619594877BE6}" srcId="{A2C83B52-4C69-4987-9C5E-8406D8DAC558}" destId="{EF099EE8-D16B-44AE-A932-99A969E3ACBB}" srcOrd="1" destOrd="0" parTransId="{67F75104-EDAD-4ACA-9FBA-1470FC82B024}" sibTransId="{FCC47EC3-F8F6-46CC-B590-B14333D0D00C}"/>
    <dgm:cxn modelId="{7AB4F3BE-23FF-4580-8B47-F21D4E6BD227}" type="presOf" srcId="{888A572F-7847-4186-A3A1-1B5B0007E64D}" destId="{302B0953-CE52-428B-86F5-EC7D7DFB5516}" srcOrd="0" destOrd="0" presId="urn:microsoft.com/office/officeart/2005/8/layout/hProcess9"/>
    <dgm:cxn modelId="{FCFBA00C-F1BB-4EE5-9ADF-DEF57D19116A}" type="presParOf" srcId="{D4DFE09F-F930-4988-A375-1422814F2953}" destId="{3DDDD0AC-7C0B-4F24-96A2-9DCA069420A2}" srcOrd="0" destOrd="0" presId="urn:microsoft.com/office/officeart/2005/8/layout/hProcess9"/>
    <dgm:cxn modelId="{5534860E-5945-47DA-9124-EDE45A8AEC1F}" type="presParOf" srcId="{D4DFE09F-F930-4988-A375-1422814F2953}" destId="{E930D175-F94E-4726-BD62-6E463FF24774}" srcOrd="1" destOrd="0" presId="urn:microsoft.com/office/officeart/2005/8/layout/hProcess9"/>
    <dgm:cxn modelId="{75BA1BB4-D60E-4F8F-8D67-8B79E68195DC}" type="presParOf" srcId="{E930D175-F94E-4726-BD62-6E463FF24774}" destId="{AB319DF8-46C8-4C08-B751-D0FB6E2AD60A}" srcOrd="0" destOrd="0" presId="urn:microsoft.com/office/officeart/2005/8/layout/hProcess9"/>
    <dgm:cxn modelId="{D4A14A51-5719-493E-9D89-A7AB7AC007B5}" type="presParOf" srcId="{E930D175-F94E-4726-BD62-6E463FF24774}" destId="{10833453-DF56-40D1-BC56-933D082F6AF0}" srcOrd="1" destOrd="0" presId="urn:microsoft.com/office/officeart/2005/8/layout/hProcess9"/>
    <dgm:cxn modelId="{B28CAB0B-FC2D-41F8-AABA-A184987248CE}" type="presParOf" srcId="{E930D175-F94E-4726-BD62-6E463FF24774}" destId="{B3AF3B0E-5F24-4657-8BF4-0968F3D3B890}" srcOrd="2" destOrd="0" presId="urn:microsoft.com/office/officeart/2005/8/layout/hProcess9"/>
    <dgm:cxn modelId="{7B730E05-D00A-412C-9800-A9746E5D8088}" type="presParOf" srcId="{E930D175-F94E-4726-BD62-6E463FF24774}" destId="{B0C1F979-F8BD-4569-AC27-63919C883727}" srcOrd="3" destOrd="0" presId="urn:microsoft.com/office/officeart/2005/8/layout/hProcess9"/>
    <dgm:cxn modelId="{0D092843-2F62-4C23-85EF-2298E32F75B9}" type="presParOf" srcId="{E930D175-F94E-4726-BD62-6E463FF24774}" destId="{302B0953-CE52-428B-86F5-EC7D7DFB5516}" srcOrd="4" destOrd="0" presId="urn:microsoft.com/office/officeart/2005/8/layout/hProcess9"/>
    <dgm:cxn modelId="{D73168FE-49A0-43CD-8DCE-570209833AE6}" type="presParOf" srcId="{E930D175-F94E-4726-BD62-6E463FF24774}" destId="{8403C395-C37D-497D-A8FD-D2C39C2935D3}" srcOrd="5" destOrd="0" presId="urn:microsoft.com/office/officeart/2005/8/layout/hProcess9"/>
    <dgm:cxn modelId="{8FFC3844-FF98-4DE2-8F93-43BDED7BFF97}" type="presParOf" srcId="{E930D175-F94E-4726-BD62-6E463FF24774}" destId="{A204AEDF-4D2B-4962-9516-B301D71041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A5EDF-58BF-473F-8D2B-11FB36314E2D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60D63-5ADA-436E-B05D-4214A374F91E}">
      <dgm:prSet phldrT="[Text]" custT="1"/>
      <dgm:spPr/>
      <dgm:t>
        <a:bodyPr/>
        <a:lstStyle/>
        <a:p>
          <a:r>
            <a:rPr lang="en-US" sz="1600" b="1" dirty="0" smtClean="0"/>
            <a:t>Train</a:t>
          </a:r>
          <a:endParaRPr lang="en-US" sz="1600" b="1" dirty="0"/>
        </a:p>
      </dgm:t>
    </dgm:pt>
    <dgm:pt modelId="{2CB5C6B7-80AE-46B5-83CF-74FD470F11A8}" type="parTrans" cxnId="{A32057D2-1172-4138-B6B6-058D257F31EC}">
      <dgm:prSet/>
      <dgm:spPr/>
      <dgm:t>
        <a:bodyPr/>
        <a:lstStyle/>
        <a:p>
          <a:endParaRPr lang="en-US" b="1"/>
        </a:p>
      </dgm:t>
    </dgm:pt>
    <dgm:pt modelId="{07AA2096-C85E-474E-8478-3ADC4BEF0BE4}" type="sibTrans" cxnId="{A32057D2-1172-4138-B6B6-058D257F31EC}">
      <dgm:prSet custT="1"/>
      <dgm:spPr/>
      <dgm:t>
        <a:bodyPr/>
        <a:lstStyle/>
        <a:p>
          <a:r>
            <a:rPr lang="en-US" sz="1600" b="1" smtClean="0"/>
            <a:t>Open</a:t>
          </a:r>
          <a:endParaRPr lang="en-US" sz="1600" b="1"/>
        </a:p>
      </dgm:t>
    </dgm:pt>
    <dgm:pt modelId="{74BBCCF7-028A-4D2B-9EC4-225BE9601A3A}">
      <dgm:prSet phldrT="[Text]" custT="1"/>
      <dgm:spPr/>
      <dgm:t>
        <a:bodyPr/>
        <a:lstStyle/>
        <a:p>
          <a:r>
            <a:rPr lang="en-US" sz="1600" b="1" dirty="0" smtClean="0"/>
            <a:t>Mentor</a:t>
          </a:r>
          <a:endParaRPr lang="en-US" sz="1600" b="1" dirty="0"/>
        </a:p>
      </dgm:t>
    </dgm:pt>
    <dgm:pt modelId="{E67D75E4-B105-4AFB-BCF0-C5597FB2E235}" type="parTrans" cxnId="{D556860B-FA93-4B1A-94AC-7265F4A429A4}">
      <dgm:prSet/>
      <dgm:spPr/>
      <dgm:t>
        <a:bodyPr/>
        <a:lstStyle/>
        <a:p>
          <a:endParaRPr lang="en-US" b="1"/>
        </a:p>
      </dgm:t>
    </dgm:pt>
    <dgm:pt modelId="{5188578B-1561-4E0B-9934-3B53DEC5FAEA}" type="sibTrans" cxnId="{D556860B-FA93-4B1A-94AC-7265F4A429A4}">
      <dgm:prSet custT="1"/>
      <dgm:spPr/>
      <dgm:t>
        <a:bodyPr/>
        <a:lstStyle/>
        <a:p>
          <a:r>
            <a:rPr lang="en-US" sz="1600" b="1" dirty="0" smtClean="0"/>
            <a:t>Build</a:t>
          </a:r>
          <a:endParaRPr lang="en-US" sz="1600" b="1" dirty="0"/>
        </a:p>
      </dgm:t>
    </dgm:pt>
    <dgm:pt modelId="{474E85CD-EBAE-412D-AA1F-8E096AE923A9}">
      <dgm:prSet phldrT="[Text]" custT="1"/>
      <dgm:spPr/>
      <dgm:t>
        <a:bodyPr/>
        <a:lstStyle/>
        <a:p>
          <a:r>
            <a:rPr lang="en-US" sz="1600" b="1" dirty="0" smtClean="0"/>
            <a:t>Code</a:t>
          </a:r>
          <a:endParaRPr lang="en-US" sz="1600" b="1" dirty="0"/>
        </a:p>
      </dgm:t>
    </dgm:pt>
    <dgm:pt modelId="{7B759DA0-F34E-40E4-88A0-7654AD4F419E}" type="parTrans" cxnId="{907908C8-F377-4C48-8EF5-C8EC0C39C8CF}">
      <dgm:prSet/>
      <dgm:spPr/>
      <dgm:t>
        <a:bodyPr/>
        <a:lstStyle/>
        <a:p>
          <a:endParaRPr lang="en-US" b="1"/>
        </a:p>
      </dgm:t>
    </dgm:pt>
    <dgm:pt modelId="{66ECAF83-E0C8-4C2F-8084-F9B6FAE828C4}" type="sibTrans" cxnId="{907908C8-F377-4C48-8EF5-C8EC0C39C8CF}">
      <dgm:prSet custT="1"/>
      <dgm:spPr/>
      <dgm:t>
        <a:bodyPr/>
        <a:lstStyle/>
        <a:p>
          <a:r>
            <a:rPr lang="en-US" sz="1600" b="1" dirty="0" smtClean="0"/>
            <a:t>Research</a:t>
          </a:r>
          <a:endParaRPr lang="en-US" sz="1600" b="1" dirty="0"/>
        </a:p>
      </dgm:t>
    </dgm:pt>
    <dgm:pt modelId="{A491223F-358E-49D6-8F78-8022DE965B0D}" type="pres">
      <dgm:prSet presAssocID="{56BA5EDF-58BF-473F-8D2B-11FB36314E2D}" presName="Name0" presStyleCnt="0">
        <dgm:presLayoutVars>
          <dgm:chMax/>
          <dgm:chPref/>
          <dgm:dir/>
          <dgm:animLvl val="lvl"/>
        </dgm:presLayoutVars>
      </dgm:prSet>
      <dgm:spPr/>
    </dgm:pt>
    <dgm:pt modelId="{DC116429-C816-4128-ACDD-09B8E641CF31}" type="pres">
      <dgm:prSet presAssocID="{21160D63-5ADA-436E-B05D-4214A374F91E}" presName="composite" presStyleCnt="0"/>
      <dgm:spPr/>
    </dgm:pt>
    <dgm:pt modelId="{9C1EDEA7-1592-40DF-9DD9-6E59AD9D546D}" type="pres">
      <dgm:prSet presAssocID="{21160D63-5ADA-436E-B05D-4214A374F91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3B37D49-8322-4F71-868C-7329FAE6F470}" type="pres">
      <dgm:prSet presAssocID="{21160D63-5ADA-436E-B05D-4214A374F91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95C01-7DC2-43D6-8A43-8A81B819DE02}" type="pres">
      <dgm:prSet presAssocID="{21160D63-5ADA-436E-B05D-4214A374F91E}" presName="BalanceSpacing" presStyleCnt="0"/>
      <dgm:spPr/>
    </dgm:pt>
    <dgm:pt modelId="{FDC46CF8-2E14-4044-9672-4E05293ABF5C}" type="pres">
      <dgm:prSet presAssocID="{21160D63-5ADA-436E-B05D-4214A374F91E}" presName="BalanceSpacing1" presStyleCnt="0"/>
      <dgm:spPr/>
    </dgm:pt>
    <dgm:pt modelId="{FAF4121E-DC6E-4704-A369-883B2DE152EE}" type="pres">
      <dgm:prSet presAssocID="{07AA2096-C85E-474E-8478-3ADC4BEF0BE4}" presName="Accent1Text" presStyleLbl="node1" presStyleIdx="1" presStyleCnt="6"/>
      <dgm:spPr/>
    </dgm:pt>
    <dgm:pt modelId="{610D649F-B6FD-4EA9-AE8B-C1D8B998A3AD}" type="pres">
      <dgm:prSet presAssocID="{07AA2096-C85E-474E-8478-3ADC4BEF0BE4}" presName="spaceBetweenRectangles" presStyleCnt="0"/>
      <dgm:spPr/>
    </dgm:pt>
    <dgm:pt modelId="{B97DAFC4-0866-4111-8167-81813306579F}" type="pres">
      <dgm:prSet presAssocID="{74BBCCF7-028A-4D2B-9EC4-225BE9601A3A}" presName="composite" presStyleCnt="0"/>
      <dgm:spPr/>
    </dgm:pt>
    <dgm:pt modelId="{5ED1B9C4-9090-4931-BD20-C2F889DD74A4}" type="pres">
      <dgm:prSet presAssocID="{74BBCCF7-028A-4D2B-9EC4-225BE9601A3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CD024DA-A67A-401A-A7A2-8AF8497D263E}" type="pres">
      <dgm:prSet presAssocID="{74BBCCF7-028A-4D2B-9EC4-225BE9601A3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C53E6-154B-4394-9BE5-DF01B5D63A35}" type="pres">
      <dgm:prSet presAssocID="{74BBCCF7-028A-4D2B-9EC4-225BE9601A3A}" presName="BalanceSpacing" presStyleCnt="0"/>
      <dgm:spPr/>
    </dgm:pt>
    <dgm:pt modelId="{C68902E0-90CF-4DB1-A72D-458041F55D8F}" type="pres">
      <dgm:prSet presAssocID="{74BBCCF7-028A-4D2B-9EC4-225BE9601A3A}" presName="BalanceSpacing1" presStyleCnt="0"/>
      <dgm:spPr/>
    </dgm:pt>
    <dgm:pt modelId="{890D2511-FEBB-4659-9460-A10849415735}" type="pres">
      <dgm:prSet presAssocID="{5188578B-1561-4E0B-9934-3B53DEC5FAEA}" presName="Accent1Text" presStyleLbl="node1" presStyleIdx="3" presStyleCnt="6"/>
      <dgm:spPr/>
    </dgm:pt>
    <dgm:pt modelId="{26A1D152-FA2D-40B3-A1F9-4B00A679104B}" type="pres">
      <dgm:prSet presAssocID="{5188578B-1561-4E0B-9934-3B53DEC5FAEA}" presName="spaceBetweenRectangles" presStyleCnt="0"/>
      <dgm:spPr/>
    </dgm:pt>
    <dgm:pt modelId="{9ADE5C34-BAA6-4E14-8DE8-0036A7DCDBD3}" type="pres">
      <dgm:prSet presAssocID="{474E85CD-EBAE-412D-AA1F-8E096AE923A9}" presName="composite" presStyleCnt="0"/>
      <dgm:spPr/>
    </dgm:pt>
    <dgm:pt modelId="{3C91FE4F-15D6-4207-8C20-E20F0E399C81}" type="pres">
      <dgm:prSet presAssocID="{474E85CD-EBAE-412D-AA1F-8E096AE923A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8BB7B-8EE1-444E-9DB5-6DA471229279}" type="pres">
      <dgm:prSet presAssocID="{474E85CD-EBAE-412D-AA1F-8E096AE923A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8BA96-0DDB-4F56-BAAC-5167128D25B6}" type="pres">
      <dgm:prSet presAssocID="{474E85CD-EBAE-412D-AA1F-8E096AE923A9}" presName="BalanceSpacing" presStyleCnt="0"/>
      <dgm:spPr/>
    </dgm:pt>
    <dgm:pt modelId="{BE123588-E2C5-40F4-AE8D-F566444173A0}" type="pres">
      <dgm:prSet presAssocID="{474E85CD-EBAE-412D-AA1F-8E096AE923A9}" presName="BalanceSpacing1" presStyleCnt="0"/>
      <dgm:spPr/>
    </dgm:pt>
    <dgm:pt modelId="{C9B6C57C-AE93-4A54-8469-CF35ECA8BA37}" type="pres">
      <dgm:prSet presAssocID="{66ECAF83-E0C8-4C2F-8084-F9B6FAE828C4}" presName="Accent1Text" presStyleLbl="node1" presStyleIdx="5" presStyleCnt="6"/>
      <dgm:spPr/>
    </dgm:pt>
  </dgm:ptLst>
  <dgm:cxnLst>
    <dgm:cxn modelId="{086596DF-C6B8-4D2C-ABA7-06ACCB6727DE}" type="presOf" srcId="{474E85CD-EBAE-412D-AA1F-8E096AE923A9}" destId="{3C91FE4F-15D6-4207-8C20-E20F0E399C81}" srcOrd="0" destOrd="0" presId="urn:microsoft.com/office/officeart/2008/layout/AlternatingHexagons"/>
    <dgm:cxn modelId="{1F2BF697-BCF8-45F6-B89C-A04411137AA4}" type="presOf" srcId="{07AA2096-C85E-474E-8478-3ADC4BEF0BE4}" destId="{FAF4121E-DC6E-4704-A369-883B2DE152EE}" srcOrd="0" destOrd="0" presId="urn:microsoft.com/office/officeart/2008/layout/AlternatingHexagons"/>
    <dgm:cxn modelId="{D556860B-FA93-4B1A-94AC-7265F4A429A4}" srcId="{56BA5EDF-58BF-473F-8D2B-11FB36314E2D}" destId="{74BBCCF7-028A-4D2B-9EC4-225BE9601A3A}" srcOrd="1" destOrd="0" parTransId="{E67D75E4-B105-4AFB-BCF0-C5597FB2E235}" sibTransId="{5188578B-1561-4E0B-9934-3B53DEC5FAEA}"/>
    <dgm:cxn modelId="{A32057D2-1172-4138-B6B6-058D257F31EC}" srcId="{56BA5EDF-58BF-473F-8D2B-11FB36314E2D}" destId="{21160D63-5ADA-436E-B05D-4214A374F91E}" srcOrd="0" destOrd="0" parTransId="{2CB5C6B7-80AE-46B5-83CF-74FD470F11A8}" sibTransId="{07AA2096-C85E-474E-8478-3ADC4BEF0BE4}"/>
    <dgm:cxn modelId="{78730667-42C1-4775-852B-9293851EFD3D}" type="presOf" srcId="{74BBCCF7-028A-4D2B-9EC4-225BE9601A3A}" destId="{5ED1B9C4-9090-4931-BD20-C2F889DD74A4}" srcOrd="0" destOrd="0" presId="urn:microsoft.com/office/officeart/2008/layout/AlternatingHexagons"/>
    <dgm:cxn modelId="{379BD913-2781-4221-9590-5C68550B097C}" type="presOf" srcId="{66ECAF83-E0C8-4C2F-8084-F9B6FAE828C4}" destId="{C9B6C57C-AE93-4A54-8469-CF35ECA8BA37}" srcOrd="0" destOrd="0" presId="urn:microsoft.com/office/officeart/2008/layout/AlternatingHexagons"/>
    <dgm:cxn modelId="{1DAA1560-4496-40A9-9077-D0F8EBBC0FCB}" type="presOf" srcId="{21160D63-5ADA-436E-B05D-4214A374F91E}" destId="{9C1EDEA7-1592-40DF-9DD9-6E59AD9D546D}" srcOrd="0" destOrd="0" presId="urn:microsoft.com/office/officeart/2008/layout/AlternatingHexagons"/>
    <dgm:cxn modelId="{6194B816-1DD2-449F-B184-EE9F594D9B3A}" type="presOf" srcId="{56BA5EDF-58BF-473F-8D2B-11FB36314E2D}" destId="{A491223F-358E-49D6-8F78-8022DE965B0D}" srcOrd="0" destOrd="0" presId="urn:microsoft.com/office/officeart/2008/layout/AlternatingHexagons"/>
    <dgm:cxn modelId="{907908C8-F377-4C48-8EF5-C8EC0C39C8CF}" srcId="{56BA5EDF-58BF-473F-8D2B-11FB36314E2D}" destId="{474E85CD-EBAE-412D-AA1F-8E096AE923A9}" srcOrd="2" destOrd="0" parTransId="{7B759DA0-F34E-40E4-88A0-7654AD4F419E}" sibTransId="{66ECAF83-E0C8-4C2F-8084-F9B6FAE828C4}"/>
    <dgm:cxn modelId="{988169D9-9388-4545-8D5F-E41B8A30FE64}" type="presOf" srcId="{5188578B-1561-4E0B-9934-3B53DEC5FAEA}" destId="{890D2511-FEBB-4659-9460-A10849415735}" srcOrd="0" destOrd="0" presId="urn:microsoft.com/office/officeart/2008/layout/AlternatingHexagons"/>
    <dgm:cxn modelId="{C8CAB5AB-4D9D-48BF-8E31-6DCD25FB5B50}" type="presParOf" srcId="{A491223F-358E-49D6-8F78-8022DE965B0D}" destId="{DC116429-C816-4128-ACDD-09B8E641CF31}" srcOrd="0" destOrd="0" presId="urn:microsoft.com/office/officeart/2008/layout/AlternatingHexagons"/>
    <dgm:cxn modelId="{293DEAFB-5D12-4202-9AE2-03FEE08AAFF3}" type="presParOf" srcId="{DC116429-C816-4128-ACDD-09B8E641CF31}" destId="{9C1EDEA7-1592-40DF-9DD9-6E59AD9D546D}" srcOrd="0" destOrd="0" presId="urn:microsoft.com/office/officeart/2008/layout/AlternatingHexagons"/>
    <dgm:cxn modelId="{25CFA2CA-759A-4A22-A0BB-8DC008749F60}" type="presParOf" srcId="{DC116429-C816-4128-ACDD-09B8E641CF31}" destId="{23B37D49-8322-4F71-868C-7329FAE6F470}" srcOrd="1" destOrd="0" presId="urn:microsoft.com/office/officeart/2008/layout/AlternatingHexagons"/>
    <dgm:cxn modelId="{59E1F65B-AA21-437C-A346-81FFEAC2FE59}" type="presParOf" srcId="{DC116429-C816-4128-ACDD-09B8E641CF31}" destId="{1E395C01-7DC2-43D6-8A43-8A81B819DE02}" srcOrd="2" destOrd="0" presId="urn:microsoft.com/office/officeart/2008/layout/AlternatingHexagons"/>
    <dgm:cxn modelId="{BF2ADAD7-C026-4CBF-9E64-4652AEBD5CA2}" type="presParOf" srcId="{DC116429-C816-4128-ACDD-09B8E641CF31}" destId="{FDC46CF8-2E14-4044-9672-4E05293ABF5C}" srcOrd="3" destOrd="0" presId="urn:microsoft.com/office/officeart/2008/layout/AlternatingHexagons"/>
    <dgm:cxn modelId="{18604843-5178-4F2C-96D2-1185FEB5AE96}" type="presParOf" srcId="{DC116429-C816-4128-ACDD-09B8E641CF31}" destId="{FAF4121E-DC6E-4704-A369-883B2DE152EE}" srcOrd="4" destOrd="0" presId="urn:microsoft.com/office/officeart/2008/layout/AlternatingHexagons"/>
    <dgm:cxn modelId="{B370B89A-6DF4-46C0-B0EF-ABA1E5ADC9A0}" type="presParOf" srcId="{A491223F-358E-49D6-8F78-8022DE965B0D}" destId="{610D649F-B6FD-4EA9-AE8B-C1D8B998A3AD}" srcOrd="1" destOrd="0" presId="urn:microsoft.com/office/officeart/2008/layout/AlternatingHexagons"/>
    <dgm:cxn modelId="{9FC4E404-0D76-43D0-ADB7-A0A230AA6907}" type="presParOf" srcId="{A491223F-358E-49D6-8F78-8022DE965B0D}" destId="{B97DAFC4-0866-4111-8167-81813306579F}" srcOrd="2" destOrd="0" presId="urn:microsoft.com/office/officeart/2008/layout/AlternatingHexagons"/>
    <dgm:cxn modelId="{2D72CE5E-0351-4442-B178-F8BD93A57ED9}" type="presParOf" srcId="{B97DAFC4-0866-4111-8167-81813306579F}" destId="{5ED1B9C4-9090-4931-BD20-C2F889DD74A4}" srcOrd="0" destOrd="0" presId="urn:microsoft.com/office/officeart/2008/layout/AlternatingHexagons"/>
    <dgm:cxn modelId="{0B1FAE7F-F051-4318-8959-F9CCDA2C5A71}" type="presParOf" srcId="{B97DAFC4-0866-4111-8167-81813306579F}" destId="{5CD024DA-A67A-401A-A7A2-8AF8497D263E}" srcOrd="1" destOrd="0" presId="urn:microsoft.com/office/officeart/2008/layout/AlternatingHexagons"/>
    <dgm:cxn modelId="{292C1532-4A9F-44EC-9B3A-2B557389BDC3}" type="presParOf" srcId="{B97DAFC4-0866-4111-8167-81813306579F}" destId="{697C53E6-154B-4394-9BE5-DF01B5D63A35}" srcOrd="2" destOrd="0" presId="urn:microsoft.com/office/officeart/2008/layout/AlternatingHexagons"/>
    <dgm:cxn modelId="{26F26B98-D787-46C0-8AA1-929793515709}" type="presParOf" srcId="{B97DAFC4-0866-4111-8167-81813306579F}" destId="{C68902E0-90CF-4DB1-A72D-458041F55D8F}" srcOrd="3" destOrd="0" presId="urn:microsoft.com/office/officeart/2008/layout/AlternatingHexagons"/>
    <dgm:cxn modelId="{3B336D10-04CA-4C58-A789-39B799655352}" type="presParOf" srcId="{B97DAFC4-0866-4111-8167-81813306579F}" destId="{890D2511-FEBB-4659-9460-A10849415735}" srcOrd="4" destOrd="0" presId="urn:microsoft.com/office/officeart/2008/layout/AlternatingHexagons"/>
    <dgm:cxn modelId="{7BA0E4BB-2C88-4C61-9C6F-A53F030C2249}" type="presParOf" srcId="{A491223F-358E-49D6-8F78-8022DE965B0D}" destId="{26A1D152-FA2D-40B3-A1F9-4B00A679104B}" srcOrd="3" destOrd="0" presId="urn:microsoft.com/office/officeart/2008/layout/AlternatingHexagons"/>
    <dgm:cxn modelId="{F6D93E32-AE81-445F-89B7-14C924C8B232}" type="presParOf" srcId="{A491223F-358E-49D6-8F78-8022DE965B0D}" destId="{9ADE5C34-BAA6-4E14-8DE8-0036A7DCDBD3}" srcOrd="4" destOrd="0" presId="urn:microsoft.com/office/officeart/2008/layout/AlternatingHexagons"/>
    <dgm:cxn modelId="{D28057BB-522F-4233-B460-B706F00635E4}" type="presParOf" srcId="{9ADE5C34-BAA6-4E14-8DE8-0036A7DCDBD3}" destId="{3C91FE4F-15D6-4207-8C20-E20F0E399C81}" srcOrd="0" destOrd="0" presId="urn:microsoft.com/office/officeart/2008/layout/AlternatingHexagons"/>
    <dgm:cxn modelId="{2530D093-82B1-4E1E-9C8D-7B31A50076D4}" type="presParOf" srcId="{9ADE5C34-BAA6-4E14-8DE8-0036A7DCDBD3}" destId="{AC78BB7B-8EE1-444E-9DB5-6DA471229279}" srcOrd="1" destOrd="0" presId="urn:microsoft.com/office/officeart/2008/layout/AlternatingHexagons"/>
    <dgm:cxn modelId="{305E5372-EA1A-4D39-B2E7-8D57EAE25ACA}" type="presParOf" srcId="{9ADE5C34-BAA6-4E14-8DE8-0036A7DCDBD3}" destId="{7C88BA96-0DDB-4F56-BAAC-5167128D25B6}" srcOrd="2" destOrd="0" presId="urn:microsoft.com/office/officeart/2008/layout/AlternatingHexagons"/>
    <dgm:cxn modelId="{2E13E3D7-7910-44C1-8844-C0FAB0B2AE9A}" type="presParOf" srcId="{9ADE5C34-BAA6-4E14-8DE8-0036A7DCDBD3}" destId="{BE123588-E2C5-40F4-AE8D-F566444173A0}" srcOrd="3" destOrd="0" presId="urn:microsoft.com/office/officeart/2008/layout/AlternatingHexagons"/>
    <dgm:cxn modelId="{40F7A1FD-55F0-4214-88F9-21E924105A8B}" type="presParOf" srcId="{9ADE5C34-BAA6-4E14-8DE8-0036A7DCDBD3}" destId="{C9B6C57C-AE93-4A54-8469-CF35ECA8BA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DD0AC-7C0B-4F24-96A2-9DCA069420A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9DF8-46C8-4C08-B751-D0FB6E2AD60A}">
      <dsp:nvSpPr>
        <dsp:cNvPr id="0" name=""/>
        <dsp:cNvSpPr/>
      </dsp:nvSpPr>
      <dsp:spPr>
        <a:xfrm>
          <a:off x="2688" y="1219199"/>
          <a:ext cx="141728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Listen</a:t>
          </a:r>
          <a:endParaRPr lang="en-US" sz="2800" b="1" kern="1200" dirty="0"/>
        </a:p>
      </dsp:txBody>
      <dsp:txXfrm>
        <a:off x="71874" y="1288385"/>
        <a:ext cx="1278913" cy="1487228"/>
      </dsp:txXfrm>
    </dsp:sp>
    <dsp:sp modelId="{B3AF3B0E-5F24-4657-8BF4-0968F3D3B890}">
      <dsp:nvSpPr>
        <dsp:cNvPr id="0" name=""/>
        <dsp:cNvSpPr/>
      </dsp:nvSpPr>
      <dsp:spPr>
        <a:xfrm>
          <a:off x="1560467" y="1219199"/>
          <a:ext cx="141728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Design</a:t>
          </a:r>
          <a:endParaRPr lang="en-US" sz="2800" b="1" kern="1200" dirty="0"/>
        </a:p>
      </dsp:txBody>
      <dsp:txXfrm>
        <a:off x="1629653" y="1288385"/>
        <a:ext cx="1278913" cy="1487228"/>
      </dsp:txXfrm>
    </dsp:sp>
    <dsp:sp modelId="{302B0953-CE52-428B-86F5-EC7D7DFB5516}">
      <dsp:nvSpPr>
        <dsp:cNvPr id="0" name=""/>
        <dsp:cNvSpPr/>
      </dsp:nvSpPr>
      <dsp:spPr>
        <a:xfrm>
          <a:off x="3118246" y="1219199"/>
          <a:ext cx="141728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Field</a:t>
          </a:r>
          <a:endParaRPr lang="en-US" sz="2800" b="1" kern="1200" dirty="0"/>
        </a:p>
      </dsp:txBody>
      <dsp:txXfrm>
        <a:off x="3187432" y="1288385"/>
        <a:ext cx="1278913" cy="1487228"/>
      </dsp:txXfrm>
    </dsp:sp>
    <dsp:sp modelId="{A204AEDF-4D2B-4962-9516-B301D710418A}">
      <dsp:nvSpPr>
        <dsp:cNvPr id="0" name=""/>
        <dsp:cNvSpPr/>
      </dsp:nvSpPr>
      <dsp:spPr>
        <a:xfrm>
          <a:off x="4676026" y="1219199"/>
          <a:ext cx="1417285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Map</a:t>
          </a:r>
          <a:endParaRPr lang="en-US" sz="2800" b="1" kern="1200" dirty="0"/>
        </a:p>
      </dsp:txBody>
      <dsp:txXfrm>
        <a:off x="4745212" y="1288385"/>
        <a:ext cx="1278913" cy="148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DEA7-1592-40DF-9DD9-6E59AD9D546D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Train</a:t>
          </a:r>
          <a:endParaRPr lang="en-US" sz="1600" b="1" kern="1200" dirty="0"/>
        </a:p>
      </dsp:txBody>
      <dsp:txXfrm rot="-5400000">
        <a:off x="2932264" y="234830"/>
        <a:ext cx="902150" cy="1036955"/>
      </dsp:txXfrm>
    </dsp:sp>
    <dsp:sp modelId="{23B37D49-8322-4F71-868C-7329FAE6F470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4121E-DC6E-4704-A369-883B2DE152EE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Open</a:t>
          </a:r>
          <a:endParaRPr lang="en-US" sz="1600" b="1" kern="1200"/>
        </a:p>
      </dsp:txBody>
      <dsp:txXfrm rot="-5400000">
        <a:off x="1516784" y="234830"/>
        <a:ext cx="902150" cy="1036955"/>
      </dsp:txXfrm>
    </dsp:sp>
    <dsp:sp modelId="{5ED1B9C4-9090-4931-BD20-C2F889DD74A4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Mentor</a:t>
          </a:r>
          <a:endParaRPr lang="en-US" sz="1600" b="1" kern="1200" dirty="0"/>
        </a:p>
      </dsp:txBody>
      <dsp:txXfrm rot="-5400000">
        <a:off x="2221812" y="1513522"/>
        <a:ext cx="902150" cy="1036955"/>
      </dsp:txXfrm>
    </dsp:sp>
    <dsp:sp modelId="{5CD024DA-A67A-401A-A7A2-8AF8497D263E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D2511-FEBB-4659-9460-A10849415735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Build</a:t>
          </a:r>
          <a:endParaRPr lang="en-US" sz="1600" b="1" kern="1200" dirty="0"/>
        </a:p>
      </dsp:txBody>
      <dsp:txXfrm rot="-5400000">
        <a:off x="3637293" y="1513522"/>
        <a:ext cx="902150" cy="1036955"/>
      </dsp:txXfrm>
    </dsp:sp>
    <dsp:sp modelId="{3C91FE4F-15D6-4207-8C20-E20F0E399C81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Code</a:t>
          </a:r>
          <a:endParaRPr lang="en-US" sz="1600" b="1" kern="1200" dirty="0"/>
        </a:p>
      </dsp:txBody>
      <dsp:txXfrm rot="-5400000">
        <a:off x="2932264" y="2792215"/>
        <a:ext cx="902150" cy="1036955"/>
      </dsp:txXfrm>
    </dsp:sp>
    <dsp:sp modelId="{AC78BB7B-8EE1-444E-9DB5-6DA471229279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6C57C-AE93-4A54-8469-CF35ECA8BA37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Research</a:t>
          </a:r>
          <a:endParaRPr lang="en-US" sz="1600" b="1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470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" y="4136137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2" y="2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2221666" y="2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7496" y="2158452"/>
            <a:ext cx="64323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-98903" t="56393" r="98903" b="-5172"/>
          <a:stretch/>
        </p:blipFill>
        <p:spPr>
          <a:xfrm>
            <a:off x="5706407" y="532011"/>
            <a:ext cx="1728271" cy="84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8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6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6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7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1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274AE-0E5A-E066-EC9E-786EB17F8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290591" t="50961" r="290591" b="5470"/>
          <a:stretch/>
        </p:blipFill>
        <p:spPr>
          <a:xfrm>
            <a:off x="2000250" y="515639"/>
            <a:ext cx="1767353" cy="77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2E850-DA8B-AAA8-D5F8-2CC8BD2165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4966" r="15836"/>
          <a:stretch/>
        </p:blipFill>
        <p:spPr>
          <a:xfrm>
            <a:off x="7583331" y="195403"/>
            <a:ext cx="1361289" cy="5877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Pontano Sans" panose="020B060402020202020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91C7-08FB-4F6B-AA14-130538F8EAB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6B75F-E973-236C-1141-2E7F74C95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4966" r="15836"/>
          <a:stretch/>
        </p:blipFill>
        <p:spPr>
          <a:xfrm>
            <a:off x="7583331" y="195403"/>
            <a:ext cx="1361289" cy="5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oo@geopsyresearch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loo.co.ke/aceli/v2/" TargetMode="External"/><Relationship Id="rId7" Type="http://schemas.openxmlformats.org/officeDocument/2006/relationships/hyperlink" Target="https://oloo.co.ke/vaccine/" TargetMode="External"/><Relationship Id="rId2" Type="http://schemas.openxmlformats.org/officeDocument/2006/relationships/hyperlink" Target="http://baringocatchment.herokuap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opsy-ground-truthing.herokuapp.com/" TargetMode="External"/><Relationship Id="rId5" Type="http://schemas.openxmlformats.org/officeDocument/2006/relationships/hyperlink" Target="https://collect-v2.vercel.app/" TargetMode="External"/><Relationship Id="rId4" Type="http://schemas.openxmlformats.org/officeDocument/2006/relationships/hyperlink" Target="https://cso.vercel.ap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1931273" y="1700189"/>
            <a:ext cx="59751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Pontano Sans" panose="020B0604020202020204" charset="0"/>
              </a:rPr>
              <a:t>Geopsy Research</a:t>
            </a:r>
            <a:endParaRPr b="1" dirty="0">
              <a:solidFill>
                <a:schemeClr val="accent1">
                  <a:lumMod val="75000"/>
                </a:schemeClr>
              </a:solidFill>
              <a:latin typeface="Pontano Sans" panose="020B0604020202020204" charset="0"/>
            </a:endParaRPr>
          </a:p>
        </p:txBody>
      </p:sp>
      <p:sp>
        <p:nvSpPr>
          <p:cNvPr id="3" name="Google Shape;108;p14"/>
          <p:cNvSpPr txBox="1">
            <a:spLocks/>
          </p:cNvSpPr>
          <p:nvPr/>
        </p:nvSpPr>
        <p:spPr>
          <a:xfrm>
            <a:off x="1671143" y="2766989"/>
            <a:ext cx="59751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</a:rPr>
              <a:t>Francis </a:t>
            </a:r>
            <a:r>
              <a:rPr lang="en-US" sz="1800" dirty="0" err="1" smtClean="0">
                <a:solidFill>
                  <a:schemeClr val="bg2"/>
                </a:solidFill>
                <a:latin typeface="Pontano Sans" panose="020B0604020202020204" charset="0"/>
              </a:rPr>
              <a:t>Oloo</a:t>
            </a:r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</a:rPr>
              <a:t>, PhD</a:t>
            </a:r>
            <a:endParaRPr lang="en-US" sz="1800" dirty="0">
              <a:solidFill>
                <a:schemeClr val="bg2"/>
              </a:solidFill>
              <a:latin typeface="Pontano Sans" panose="020B0604020202020204" charset="0"/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  <a:hlinkClick r:id="rId3"/>
              </a:rPr>
              <a:t>oloo</a:t>
            </a:r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  <a:hlinkClick r:id="rId3"/>
              </a:rPr>
              <a:t>@geopsyresearch.org</a:t>
            </a:r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</a:rPr>
              <a:t> </a:t>
            </a:r>
            <a:endParaRPr lang="en-US" sz="1800" dirty="0">
              <a:solidFill>
                <a:schemeClr val="bg2"/>
              </a:solidFill>
              <a:latin typeface="Pontan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381" y="2403580"/>
            <a:ext cx="3198690" cy="994172"/>
          </a:xfrm>
        </p:spPr>
        <p:txBody>
          <a:bodyPr/>
          <a:lstStyle/>
          <a:p>
            <a:r>
              <a:rPr lang="en-US" dirty="0" smtClean="0"/>
              <a:t>Mapping minds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9" y="1031131"/>
            <a:ext cx="4243292" cy="3739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3720" y="1031131"/>
            <a:ext cx="3884983" cy="3739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6277856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8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76019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our projects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Erosion Risk Dashboard (</a:t>
            </a:r>
            <a:r>
              <a:rPr lang="en-US" dirty="0" err="1" smtClean="0">
                <a:hlinkClick r:id="rId2"/>
              </a:rPr>
              <a:t>Baringo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SME Mapping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Child Protection Maps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GeoPsy Collect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GeoPsy </a:t>
            </a:r>
            <a:r>
              <a:rPr lang="en-US" dirty="0" err="1" smtClean="0">
                <a:hlinkClick r:id="rId6"/>
              </a:rPr>
              <a:t>GroundTruth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Kenya Vaccination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52" y="982160"/>
            <a:ext cx="6732505" cy="3119408"/>
          </a:xfrm>
        </p:spPr>
        <p:txBody>
          <a:bodyPr>
            <a:normAutofit/>
          </a:bodyPr>
          <a:lstStyle/>
          <a:p>
            <a:pPr algn="ctr"/>
            <a: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498DF1"/>
      </a:folHlink>
    </a:clrScheme>
    <a:fontScheme name="Custom 2">
      <a:majorFont>
        <a:latin typeface="Pontano Sans"/>
        <a:ea typeface=""/>
        <a:cs typeface=""/>
      </a:majorFont>
      <a:minorFont>
        <a:latin typeface="Pontan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Pontano Sans"/>
        <a:ea typeface=""/>
        <a:cs typeface=""/>
      </a:majorFont>
      <a:minorFont>
        <a:latin typeface="Pontan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41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Pontano Sans</vt:lpstr>
      <vt:lpstr>Arial</vt:lpstr>
      <vt:lpstr>Dosis ExtraLight</vt:lpstr>
      <vt:lpstr>Calibri</vt:lpstr>
      <vt:lpstr>Solanio template</vt:lpstr>
      <vt:lpstr>Office Theme</vt:lpstr>
      <vt:lpstr>Geopsy Research</vt:lpstr>
      <vt:lpstr>Mapping minds</vt:lpstr>
      <vt:lpstr>PowerPoint Presentation</vt:lpstr>
      <vt:lpstr>PowerPoint Presentation</vt:lpstr>
      <vt:lpstr>Examples of our projects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Ourselves</dc:title>
  <dc:creator>Francis Oloo</dc:creator>
  <cp:lastModifiedBy>hp</cp:lastModifiedBy>
  <cp:revision>29</cp:revision>
  <dcterms:modified xsi:type="dcterms:W3CDTF">2022-07-08T08:57:54Z</dcterms:modified>
</cp:coreProperties>
</file>