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  <p:sldMasterId id="2147483674" r:id="rId3"/>
  </p:sldMasterIdLst>
  <p:notesMasterIdLst>
    <p:notesMasterId r:id="rId5"/>
  </p:notesMasterIdLst>
  <p:handoutMasterIdLst>
    <p:handoutMasterId r:id="rId6"/>
  </p:handoutMasterIdLst>
  <p:sldIdLst>
    <p:sldId id="43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 Barton" initials="KB" lastIdx="1" clrIdx="0">
    <p:extLst>
      <p:ext uri="{19B8F6BF-5375-455C-9EA6-DF929625EA0E}">
        <p15:presenceInfo xmlns:p15="http://schemas.microsoft.com/office/powerpoint/2012/main" userId="34e927ff-8832-4550-8468-2f67728306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83605" autoAdjust="0"/>
  </p:normalViewPr>
  <p:slideViewPr>
    <p:cSldViewPr snapToGrid="0">
      <p:cViewPr varScale="1">
        <p:scale>
          <a:sx n="106" d="100"/>
          <a:sy n="106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F2AE-46B7-1341-BF73-25A645B67296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3EEB7-0901-1B4E-9410-12FE6972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62903-FE71-4723-AC6C-4C0FF9D4789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9CBF7-C68F-4850-9A7A-2D3FD495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1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A268-83A1-1048-B415-1D9D9761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7EA61-0C16-BD43-A0F5-258808CDCC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LLVM Developers’ Meeting 2018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01625-3872-7D45-A8C0-C45AB1926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10949516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25069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hite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7"/>
            <a:ext cx="8839200" cy="121397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1" y="1701800"/>
            <a:ext cx="8839199" cy="43180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 – Preferred Background is Dark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3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0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8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fficial_Conferenc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1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fficial_lock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76201"/>
            <a:ext cx="1780117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ctrTitle"/>
          </p:nvPr>
        </p:nvSpPr>
        <p:spPr>
          <a:xfrm>
            <a:off x="304800" y="3124201"/>
            <a:ext cx="8077200" cy="10636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zh-CN" noProof="0"/>
              <a:t>(Title)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subTitle" idx="1"/>
          </p:nvPr>
        </p:nvSpPr>
        <p:spPr>
          <a:xfrm>
            <a:off x="304802" y="4572000"/>
            <a:ext cx="6889751" cy="660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i="1"/>
            </a:lvl1pPr>
          </a:lstStyle>
          <a:p>
            <a:pPr lvl="0"/>
            <a:r>
              <a:rPr lang="en-US" altLang="zh-CN" noProof="0"/>
              <a:t>Author</a:t>
            </a:r>
          </a:p>
          <a:p>
            <a:pPr lvl="0"/>
            <a:r>
              <a:rPr lang="en-US" altLang="zh-CN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736177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7FA2-6140-D14C-8F47-B549A553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69B7F-FF90-8A47-A0A2-096C60288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base">
              <a:spcAft>
                <a:spcPct val="0"/>
              </a:spcAft>
              <a:defRPr/>
            </a:pPr>
            <a:fld id="{8F113E90-389C-42BA-8B88-C9AB508F5E42}" type="slidenum">
              <a:rPr lang="zh-CN" altLang="en-US" smtClean="0"/>
              <a:pPr defTabSz="914377"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716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F10D-289D-7347-B9DD-0228A7B4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023BA-7288-9C4C-BE79-495D22DE0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LLVM Developers’ Meeting 2018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E8E1C-578C-6348-9350-D564E23DA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F6F362-99E1-724B-9677-CF85F7AE9977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6193213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45441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B892-12E8-4242-B175-68DEAD80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F7B67-8959-7547-9ECB-3D0340F97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LLVM Developers’ Meeting 2018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F5960-4A41-6845-8FBB-7F8FF2AAC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5236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E01E-8D04-B743-9EE8-E7352645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B182F-5994-0D48-91A4-FAFFB3D09E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LLVM Developers’ Meeting 2018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8FEF8-111B-8841-8670-5912E3F5F1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5951" y="1684368"/>
            <a:ext cx="10949516" cy="43180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 – Preferred Background is Dark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0826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0" y="0"/>
            <a:ext cx="12192000" cy="5156200"/>
          </a:xfrm>
          <a:prstGeom prst="rect">
            <a:avLst/>
          </a:prstGeom>
          <a:solidFill>
            <a:srgbClr val="150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33402"/>
            <a:ext cx="5791200" cy="118186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spcBef>
                <a:spcPts val="0"/>
              </a:spcBef>
              <a:defRPr sz="4267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51417"/>
            <a:ext cx="4267200" cy="1214847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 userDrawn="1"/>
        </p:nvGrpSpPr>
        <p:grpSpPr>
          <a:xfrm>
            <a:off x="11188580" y="6228217"/>
            <a:ext cx="710747" cy="288032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3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4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5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0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1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6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7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8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9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0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1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2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753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7"/>
            <a:ext cx="8839200" cy="12139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0" y="6165669"/>
            <a:ext cx="1524000" cy="3716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01800"/>
            <a:ext cx="73152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9"/>
            <a:ext cx="8839200" cy="12139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-651213"/>
            <a:ext cx="54864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1" y="1706880"/>
            <a:ext cx="54864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150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791200" cy="4064000"/>
          </a:xfrm>
        </p:spPr>
        <p:txBody>
          <a:bodyPr anchor="t" anchorCtr="0">
            <a:noAutofit/>
          </a:bodyPr>
          <a:lstStyle>
            <a:lvl1pPr>
              <a:defRPr sz="4267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1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ype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5791200" cy="4060952"/>
          </a:xfrm>
        </p:spPr>
        <p:txBody>
          <a:bodyPr>
            <a:noAutofit/>
          </a:bodyPr>
          <a:lstStyle>
            <a:lvl1pPr>
              <a:defRPr sz="4267" b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2000" y="6165669"/>
            <a:ext cx="3810000" cy="371655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" y="6165669"/>
            <a:ext cx="426720" cy="37165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8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5951" y="609601"/>
            <a:ext cx="10949516" cy="50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65286" rIns="91426" bIns="652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1" y="1386420"/>
            <a:ext cx="10949516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55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ransition/>
  <p:hf sldNum="0" hdr="0" dt="0"/>
  <p:txStyles>
    <p:titleStyle>
      <a:lvl1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+mj-lt"/>
          <a:ea typeface="ＭＳ Ｐゴシック" panose="020B0600070205080204" pitchFamily="34" charset="-128"/>
          <a:cs typeface="ＭＳ Ｐゴシック" charset="-128"/>
        </a:defRPr>
      </a:lvl1pPr>
      <a:lvl2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2pPr>
      <a:lvl3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3pPr>
      <a:lvl4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4pPr>
      <a:lvl5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5pPr>
      <a:lvl6pPr marL="285662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6pPr>
      <a:lvl7pPr marL="571324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7pPr>
      <a:lvl8pPr marL="856985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8pPr>
      <a:lvl9pPr marL="1142642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9pPr>
    </p:titleStyle>
    <p:bodyStyle>
      <a:lvl1pPr marL="152396" indent="-152396" algn="l" defTabSz="815954" rtl="0" fontAlgn="base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defRPr sz="17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panose="020B0600070205080204" pitchFamily="34" charset="-128"/>
        </a:defRPr>
      </a:lvl1pPr>
      <a:lvl2pPr marL="287331" indent="-139697" algn="l" defTabSz="815954" rtl="0" fontAlgn="base">
        <a:spcBef>
          <a:spcPct val="2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428615" indent="-139697" algn="l" defTabSz="815954" rtl="0" fontAlgn="base">
        <a:spcBef>
          <a:spcPct val="20000"/>
        </a:spcBef>
        <a:spcAft>
          <a:spcPct val="0"/>
        </a:spcAft>
        <a:buChar char="•"/>
        <a:defRPr sz="15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577835" indent="-147635" algn="l" defTabSz="815954" rtl="0" fontAlgn="base">
        <a:spcBef>
          <a:spcPct val="20000"/>
        </a:spcBef>
        <a:spcAft>
          <a:spcPct val="0"/>
        </a:spcAft>
        <a:buChar char="–"/>
        <a:defRPr sz="13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719120" indent="-139697" algn="l" defTabSz="815954" rtl="0" fontAlgn="base">
        <a:spcBef>
          <a:spcPct val="20000"/>
        </a:spcBef>
        <a:spcAft>
          <a:spcPct val="0"/>
        </a:spcAft>
        <a:buChar char="»"/>
        <a:defRPr sz="13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017475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6pPr>
      <a:lvl7pPr marL="2303141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7pPr>
      <a:lvl8pPr marL="2588799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8pPr>
      <a:lvl9pPr marL="2874458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662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24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6985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642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300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968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9623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285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8839200" cy="131775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8" y="1632131"/>
            <a:ext cx="8961121" cy="438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LLVM Developers’ Meeting 2018</a:t>
            </a:r>
            <a:endParaRPr lang="nb-NO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3" pos="4320">
          <p15:clr>
            <a:srgbClr val="F26B43"/>
          </p15:clr>
        </p15:guide>
        <p15:guide id="4" pos="5040">
          <p15:clr>
            <a:srgbClr val="F26B43"/>
          </p15:clr>
        </p15:guide>
        <p15:guide id="5" pos="3600">
          <p15:clr>
            <a:srgbClr val="F26B43"/>
          </p15:clr>
        </p15:guide>
        <p15:guide id="6" pos="2160">
          <p15:clr>
            <a:srgbClr val="F26B43"/>
          </p15:clr>
        </p15:guide>
        <p15:guide id="7" pos="1440">
          <p15:clr>
            <a:srgbClr val="F26B43"/>
          </p15:clr>
        </p15:guide>
        <p15:guide id="8" pos="720">
          <p15:clr>
            <a:srgbClr val="F26B43"/>
          </p15:clr>
        </p15:guide>
        <p15:guide id="9" pos="144">
          <p15:clr>
            <a:srgbClr val="F26B43"/>
          </p15:clr>
        </p15:guide>
        <p15:guide id="10" orient="horz" pos="804">
          <p15:clr>
            <a:srgbClr val="F26B43"/>
          </p15:clr>
        </p15:guide>
        <p15:guide id="12" orient="horz" pos="1620">
          <p15:clr>
            <a:srgbClr val="F26B43"/>
          </p15:clr>
        </p15:guide>
        <p15:guide id="13" orient="horz" pos="2436">
          <p15:clr>
            <a:srgbClr val="F26B43"/>
          </p15:clr>
        </p15:guide>
        <p15:guide id="14" orient="horz" pos="2844">
          <p15:clr>
            <a:srgbClr val="F26B43"/>
          </p15:clr>
        </p15:guide>
        <p15:guide id="15" orient="horz" pos="396">
          <p15:clr>
            <a:srgbClr val="F26B43"/>
          </p15:clr>
        </p15:guide>
        <p15:guide id="16" orient="horz" pos="1212">
          <p15:clr>
            <a:srgbClr val="F26B43"/>
          </p15:clr>
        </p15:guide>
        <p15:guide id="17" orient="horz" pos="2028">
          <p15:clr>
            <a:srgbClr val="F26B43"/>
          </p15:clr>
        </p15:guide>
        <p15:guide id="18" orient="horz" pos="3084">
          <p15:clr>
            <a:srgbClr val="F26B43"/>
          </p15:clr>
        </p15:guide>
        <p15:guide id="19" pos="5616">
          <p15:clr>
            <a:srgbClr val="F26B43"/>
          </p15:clr>
        </p15:guide>
        <p15:guide id="20" orient="horz" pos="1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fficial_Slide_Ma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85" y="0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11351" y="141289"/>
            <a:ext cx="1143846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9320" y="871539"/>
            <a:ext cx="11347449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962400" y="6386513"/>
            <a:ext cx="3312584" cy="235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400" baseline="-25000" dirty="0">
                <a:solidFill>
                  <a:srgbClr val="FFFFFF"/>
                </a:solidFill>
                <a:ea typeface="SimSun" pitchFamily="2" charset="-122"/>
              </a:rPr>
              <a:t>LLLVM Developer Conference 2018</a:t>
            </a:r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3200" y="6553201"/>
            <a:ext cx="7112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 defTabSz="914377" fontAlgn="base">
              <a:spcAft>
                <a:spcPct val="0"/>
              </a:spcAft>
              <a:defRPr/>
            </a:pPr>
            <a:fld id="{8F113E90-389C-42BA-8B88-C9AB508F5E42}" type="slidenum">
              <a:rPr lang="zh-CN" altLang="en-US" smtClean="0"/>
              <a:pPr defTabSz="914377"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64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ransition>
    <p:fade/>
  </p:transition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457189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6pPr>
      <a:lvl7pPr marL="914377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7pPr>
      <a:lvl8pPr marL="1371566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8pPr>
      <a:lvl9pPr marL="1828754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9pPr>
    </p:titleStyle>
    <p:bodyStyle>
      <a:lvl1pPr marL="228594" indent="-228594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628635" indent="-26828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17552" indent="-174621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314418" indent="-239707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19210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076399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6pPr>
      <a:lvl7pPr marL="2533587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7pPr>
      <a:lvl8pPr marL="2990776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8pPr>
      <a:lvl9pPr marL="3447964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DCD89-B6E6-0B4A-9AD8-FD8F3D06D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6" y="-6910185"/>
            <a:ext cx="10836397" cy="140235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D23A17-35DF-BE43-A4C5-27AE14464205}"/>
              </a:ext>
            </a:extLst>
          </p:cNvPr>
          <p:cNvSpPr txBox="1"/>
          <p:nvPr/>
        </p:nvSpPr>
        <p:spPr>
          <a:xfrm>
            <a:off x="8862858" y="1117892"/>
            <a:ext cx="270260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Inconsolata" pitchFamily="49" charset="77"/>
              </a:rPr>
              <a:t>int</a:t>
            </a:r>
            <a:r>
              <a:rPr lang="en-US" sz="1200" dirty="0">
                <a:latin typeface="Inconsolata" pitchFamily="49" charset="77"/>
              </a:rPr>
              <a:t> A[1024];</a:t>
            </a:r>
          </a:p>
          <a:p>
            <a:r>
              <a:rPr lang="en-US" sz="1200" dirty="0">
                <a:latin typeface="Inconsolata" pitchFamily="49" charset="77"/>
              </a:rPr>
              <a:t>void example() {</a:t>
            </a:r>
          </a:p>
          <a:p>
            <a:r>
              <a:rPr lang="en-US" sz="1200" dirty="0">
                <a:latin typeface="Inconsolata" pitchFamily="49" charset="77"/>
              </a:rPr>
              <a:t>  for (</a:t>
            </a:r>
            <a:r>
              <a:rPr lang="en-US" sz="1200" dirty="0" err="1">
                <a:latin typeface="Inconsolata" pitchFamily="49" charset="77"/>
              </a:rPr>
              <a:t>int</a:t>
            </a:r>
            <a:r>
              <a:rPr lang="en-US" sz="1200" dirty="0">
                <a:latin typeface="Inconsolata" pitchFamily="49" charset="77"/>
              </a:rPr>
              <a:t>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 = 0;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 &lt; N;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++)</a:t>
            </a:r>
          </a:p>
          <a:p>
            <a:r>
              <a:rPr lang="en-US" sz="1200" dirty="0">
                <a:latin typeface="Inconsolata" pitchFamily="49" charset="77"/>
              </a:rPr>
              <a:t>    A[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] =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;</a:t>
            </a:r>
          </a:p>
          <a:p>
            <a:r>
              <a:rPr lang="en-US" sz="1200" dirty="0">
                <a:latin typeface="Inconsolata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0824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CS Light Grey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C_Shanghai_template_16x9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SC_Shanghai_template_16x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_Shanghai_template_16x9 2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DADADA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CS DOE HQ SC15 Sent v2" id="{FC605449-23AF-164E-BFEE-83F9446784FC}" vid="{64066751-9D39-B641-B31C-BA1CB6BAE17A}"/>
    </a:ext>
  </a:extLst>
</a:theme>
</file>

<file path=ppt/theme/theme2.xml><?xml version="1.0" encoding="utf-8"?>
<a:theme xmlns:a="http://schemas.openxmlformats.org/drawingml/2006/main" name="1_Office Theme">
  <a:themeElements>
    <a:clrScheme name="IBM Interim 1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82F3"/>
      </a:accent1>
      <a:accent2>
        <a:srgbClr val="5596E6"/>
      </a:accent2>
      <a:accent3>
        <a:srgbClr val="59AAFA"/>
      </a:accent3>
      <a:accent4>
        <a:srgbClr val="7CC7FF"/>
      </a:accent4>
      <a:accent5>
        <a:srgbClr val="C0E6FF"/>
      </a:accent5>
      <a:accent6>
        <a:srgbClr val="0082F3"/>
      </a:accent6>
      <a:hlink>
        <a:srgbClr val="0082F3"/>
      </a:hlink>
      <a:folHlink>
        <a:srgbClr val="959595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b_Picciano.5.30_SJZM-AG-EDITSZM" id="{D1795132-DABE-AE4B-9430-90F7C640B423}" vid="{A512D51C-AD15-6A48-91B6-A88677C06580}"/>
    </a:ext>
  </a:extLst>
</a:theme>
</file>

<file path=ppt/theme/theme3.xml><?xml version="1.0" encoding="utf-8"?>
<a:theme xmlns:a="http://schemas.openxmlformats.org/drawingml/2006/main" name="SF Strategy 2012 and Beyond 02272012 v2_1">
  <a:themeElements>
    <a:clrScheme name="SF Strategy 2012 and Beyond 02272012 v2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F Strategy 2012 and Beyond 02272012 v2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fontAlgn="auto">
          <a:spcBef>
            <a:spcPts val="0"/>
          </a:spcBef>
          <a:spcAft>
            <a:spcPts val="0"/>
          </a:spcAft>
          <a:defRPr sz="1200" b="1" u="sng" kern="0" dirty="0" smtClean="0">
            <a:solidFill>
              <a:srgbClr val="000000"/>
            </a:solidFill>
            <a:latin typeface="Arial"/>
            <a:cs typeface="Arial"/>
            <a:sym typeface="Arial"/>
          </a:defRPr>
        </a:defPPr>
      </a:lstStyle>
    </a:txDef>
  </a:objectDefaults>
  <a:extraClrSchemeLst>
    <a:extraClrScheme>
      <a:clrScheme name="SF Strategy 2012 and Beyond 02272012 v2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15406</TotalTime>
  <Words>33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IBM Plex Sans</vt:lpstr>
      <vt:lpstr>Inconsolata</vt:lpstr>
      <vt:lpstr>Wingdings</vt:lpstr>
      <vt:lpstr>DCS Light Grey 16x9</vt:lpstr>
      <vt:lpstr>1_Office Theme</vt:lpstr>
      <vt:lpstr>SF Strategy 2012 and Beyond 02272012 v2_1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Tenner</dc:creator>
  <cp:lastModifiedBy>Microsoft Office User</cp:lastModifiedBy>
  <cp:revision>628</cp:revision>
  <dcterms:created xsi:type="dcterms:W3CDTF">2018-09-12T16:24:08Z</dcterms:created>
  <dcterms:modified xsi:type="dcterms:W3CDTF">2019-10-21T21:36:03Z</dcterms:modified>
</cp:coreProperties>
</file>