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  <p:cmAuthor id="2" name="KIT Barton" initials="KB [2]" lastIdx="2" clrIdx="1">
    <p:extLst>
      <p:ext uri="{19B8F6BF-5375-455C-9EA6-DF929625EA0E}">
        <p15:presenceInfo xmlns:p15="http://schemas.microsoft.com/office/powerpoint/2012/main" userId="S::kbarton@ca.ibm.com::34e927ff-8832-4550-8468-2f6772830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0" autoAdjust="0"/>
    <p:restoredTop sz="83673" autoAdjust="0"/>
  </p:normalViewPr>
  <p:slideViewPr>
    <p:cSldViewPr snapToGrid="0">
      <p:cViewPr>
        <p:scale>
          <a:sx n="99" d="100"/>
          <a:sy n="99" d="100"/>
        </p:scale>
        <p:origin x="2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2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2263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962A15-5FB3-C549-82E7-0083BEAA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95" y="1283954"/>
            <a:ext cx="11113594" cy="4779494"/>
          </a:xfrm>
        </p:spPr>
        <p:txBody>
          <a:bodyPr/>
          <a:lstStyle/>
          <a:p>
            <a:r>
              <a:rPr lang="en-US" dirty="0"/>
              <a:t>Convert a loop into a do/while style loop</a:t>
            </a:r>
          </a:p>
          <a:p>
            <a:r>
              <a:rPr lang="en-US" dirty="0"/>
              <a:t>Canonicalize loop latch to have a single successor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Canonicalize loop latch to have a single successor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Makes analysis for loop fusion easier because loop structure is canonical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Makes mechanics of fusing loops easier because the </a:t>
            </a:r>
            <a:r>
              <a:rPr lang="en-US" i="1" dirty="0"/>
              <a:t>latch</a:t>
            </a:r>
            <a:r>
              <a:rPr lang="en-US" dirty="0"/>
              <a:t> and </a:t>
            </a:r>
            <a:r>
              <a:rPr lang="en-US" i="1" dirty="0"/>
              <a:t>exiting</a:t>
            </a:r>
            <a:r>
              <a:rPr lang="en-US" dirty="0"/>
              <a:t> blocks are the same</a:t>
            </a:r>
          </a:p>
          <a:p>
            <a:pPr marL="147634" lvl="1" indent="0">
              <a:buClr>
                <a:schemeClr val="tx1"/>
              </a:buClr>
              <a:buNone/>
            </a:pPr>
            <a:r>
              <a:rPr lang="en-CA" dirty="0">
                <a:hlinkClick r:id="rId3"/>
              </a:rPr>
              <a:t>https://reviews.llvm.org/D22630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134EA-B1AD-4347-9E8F-2207245D2605}"/>
              </a:ext>
            </a:extLst>
          </p:cNvPr>
          <p:cNvSpPr txBox="1"/>
          <p:nvPr/>
        </p:nvSpPr>
        <p:spPr>
          <a:xfrm>
            <a:off x="9180786" y="-17182"/>
            <a:ext cx="301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A[100];</a:t>
            </a:r>
          </a:p>
          <a:p>
            <a:r>
              <a:rPr lang="en-US" sz="1200" dirty="0">
                <a:latin typeface="Inconsolata" pitchFamily="49" charset="77"/>
              </a:rPr>
              <a:t>void example()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100; ++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66EF26-33CA-8F46-8D10-3E79FD92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" y="1714345"/>
            <a:ext cx="5492532" cy="3582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F331C1-B63E-3A40-9CCD-2082998D2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32" y="1606363"/>
            <a:ext cx="5253020" cy="38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38254</TotalTime>
  <Words>96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IBM Plex Sans</vt:lpstr>
      <vt:lpstr>Inconsolata</vt:lpstr>
      <vt:lpstr>Wingdings</vt:lpstr>
      <vt:lpstr>DCS Light Grey 16x9</vt:lpstr>
      <vt:lpstr>1_Office Theme</vt:lpstr>
      <vt:lpstr>SF Strategy 2012 and Beyond 02272012 v2_1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788</cp:revision>
  <cp:lastPrinted>2019-10-19T15:11:43Z</cp:lastPrinted>
  <dcterms:created xsi:type="dcterms:W3CDTF">2018-09-12T16:24:08Z</dcterms:created>
  <dcterms:modified xsi:type="dcterms:W3CDTF">2019-10-21T18:45:00Z</dcterms:modified>
</cp:coreProperties>
</file>