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3D50-F9B7-984A-89D8-1D8B1AE7133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7617-377B-C949-B448-DD0A4CB6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7617-377B-C949-B448-DD0A4CB6F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1ADF-3243-3F49-9BCC-7A28B28D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9A223-881E-5F4B-BD66-922B4769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01BC-EEB5-8843-BD83-6B43F631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DFCE-3F5B-C242-88EE-E260C104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E190-53B0-E64E-989A-492909C1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D9D1-EAB5-494D-BE7A-2CABEC89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FFAC1-D92A-7749-A21A-DD75DEC1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EC7F-FB08-C640-BB82-C71879FB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2A6E-970F-FC46-9772-23D3D62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44B-2C7D-F74A-BDE5-D4DC2B1D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9E8E-0972-5D48-9DE9-0120450D4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9DF0D-1F8B-D44E-8320-7E1907B2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F9E0-8675-344A-AAC0-F1C9FBF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204F-F601-C046-B4A6-64E79830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9736-3347-E840-B010-973EA93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C25-218D-974B-9254-3DB1F4A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945B-BEAF-1B45-9586-E18F6742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8AE3-0EF5-F347-B178-A92530A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139C-C75C-A34E-93D2-AA28BF0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13CF-09C4-914A-89B4-958C4CD3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57F-7F92-8445-A07B-5D859A8C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3BD9C-D48E-8E4F-9817-2EFD8BBD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2EEC-181C-CB4B-9A2F-C08923F6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E064-C2F9-C447-89A0-D5CEA08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90F2-EA8F-3244-8C60-0A6A9CEA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0863-5121-7142-BE66-6C5CEF4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4B0E-36F2-E849-A19C-0DF0BF65E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511F-1568-F042-AA78-336E14CC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9F7E-BF7B-4F44-BE4C-FA657B46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0899-2215-2145-85E2-9F46654F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10AC-9F6B-B242-8867-F49A9D57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A048-0CC5-DF42-98AF-C705CC6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916D-153E-954E-95F0-15B83BEE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6C23-1AB7-0443-9CE0-B2692F11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43EFA-4344-B149-845E-D395BEB9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FD514-B5AF-BA4B-9658-1218F9525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1B5E3-BBDB-C148-B53D-77AD34B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23827-1E49-8940-BCFB-323059CF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66692-BBA6-C84B-A44C-DB78D9FB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0D2-1952-0549-8E35-6018E92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24A3E-259B-9341-B419-3A074DA4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29695-30D3-8C4B-940E-27178A5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B45A5-8E73-D644-BF75-C9274B2B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212F8-0576-534C-8F31-B2235119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20AA-6CFF-814E-9857-65AD16B3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FD73E-D47B-FB4A-A90B-220876D3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0B59-1F68-B943-BE16-557A5BAC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3DB4-09E8-AE4E-90C9-913C6B34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77E0-C525-4E44-BBFC-22C3013E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0A3C-3A68-704F-B6A2-EE7E0231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5D60-363A-FC47-B8DD-E0200F5A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4763-DF2B-2146-B15C-655D65FE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CF00-A6DF-5944-ACA4-A6EE78C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540F-F564-134C-BE67-4CA305507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0383-ADFE-B343-9D8A-E900E2BA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8F8D-B8EC-024C-A262-E085B607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0A9F-414D-C646-9A4E-283CB8A1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D3F0-477B-A444-876F-A2CD90C3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E12D1-7C48-E446-B449-7335006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E0E1-664F-6741-8FFF-CC03F1D1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A3B6D-AD38-054C-A133-8DD19D32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3A26-F6FD-944D-A854-1F21B8FA94E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2F59-C3AE-0A42-A9E5-3DC85C8D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3583-72FA-CE4C-A8F2-EF86C821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8837-940D-CB49-B382-74ECD8CC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122ACB-9B9B-3540-8E66-1F32BBB9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9091" y="1579020"/>
            <a:ext cx="7620000" cy="400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C6A27-BED2-7949-9113-C7F3226F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776" y="1579020"/>
            <a:ext cx="48842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F5A6-0FDE-DF47-B595-C95B4D70F3C8}"/>
              </a:ext>
            </a:extLst>
          </p:cNvPr>
          <p:cNvSpPr txBox="1"/>
          <p:nvPr/>
        </p:nvSpPr>
        <p:spPr>
          <a:xfrm>
            <a:off x="1683835" y="1828800"/>
            <a:ext cx="160492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712CD-2959-4F41-96D8-96466EAC0190}"/>
              </a:ext>
            </a:extLst>
          </p:cNvPr>
          <p:cNvSpPr txBox="1"/>
          <p:nvPr/>
        </p:nvSpPr>
        <p:spPr>
          <a:xfrm>
            <a:off x="4174044" y="3952458"/>
            <a:ext cx="460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Your safety is in their hands</a:t>
            </a:r>
          </a:p>
        </p:txBody>
      </p:sp>
    </p:spTree>
    <p:extLst>
      <p:ext uri="{BB962C8B-B14F-4D97-AF65-F5344CB8AC3E}">
        <p14:creationId xmlns:p14="http://schemas.microsoft.com/office/powerpoint/2010/main" val="35374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Professor 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Watch</dc:title>
  <dc:creator>Brian Ellis</dc:creator>
  <cp:lastModifiedBy>Brian Ellis</cp:lastModifiedBy>
  <cp:revision>1</cp:revision>
  <dcterms:created xsi:type="dcterms:W3CDTF">2020-04-19T18:41:32Z</dcterms:created>
  <dcterms:modified xsi:type="dcterms:W3CDTF">2020-04-19T18:45:33Z</dcterms:modified>
</cp:coreProperties>
</file>