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r>
              <a:t>Welcome to the presentation!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Topic 1</a:t>
            </a:r>
          </a:p>
          <a:p>
            <a:r>
              <a:t>- Topic 2</a:t>
            </a:r>
          </a:p>
          <a:p>
            <a:r>
              <a:t>- Topic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</a:xfrm>
        </p:spPr>
        <p:txBody>
          <a:bodyPr/>
          <a:lstStyle/>
          <a:p>
            <a:pPr>
              <a:defRPr sz="1800"/>
            </a:pPr>
            <a:r>
              <a:t>This is a buyer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A lot of buyers are from London</a:t>
            </a:r>
          </a:p>
        </p:txBody>
      </p:sp>
      <p:pic>
        <p:nvPicPr>
          <p:cNvPr id="5" name="Picture 4" descr="sample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5720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