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84C-3A65-0947-804D-2CA69BC1557F}" type="datetimeFigureOut">
              <a:rPr lang="en-US" smtClean="0"/>
              <a:t>12/27/12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8FF9F-94BA-564A-A44C-A66F9D3C9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8FF9F-94BA-564A-A44C-A66F9D3C9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8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4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B48A-186F-D44A-B196-2DF6C9CA1871}" type="datetimeFigureOut">
              <a:rPr lang="en-US" smtClean="0"/>
              <a:t>12/26/12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4BE7-2FA6-254A-BDC1-5E4BFFE1C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361587" y="2148096"/>
            <a:ext cx="21336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61587" y="2300496"/>
            <a:ext cx="21336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61587" y="2452896"/>
            <a:ext cx="21336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61587" y="2605296"/>
            <a:ext cx="21336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61587" y="275769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61587" y="1690896"/>
            <a:ext cx="21336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61587" y="1843296"/>
            <a:ext cx="21336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61587" y="1995696"/>
            <a:ext cx="21336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894987" y="16146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742587" y="19194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742587" y="20718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742587" y="22242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894987" y="23766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733187" y="19194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1123587" y="23766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1428387" y="268149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2114187" y="26814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2114187" y="17670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2114187" y="20718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2266587" y="23766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1123587" y="25290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>
            <a:off x="513987" y="222429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938545" y="1563195"/>
            <a:ext cx="2793120" cy="1219200"/>
            <a:chOff x="6061016" y="1372093"/>
            <a:chExt cx="2793120" cy="1219200"/>
          </a:xfrm>
        </p:grpSpPr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6061018" y="1905493"/>
              <a:ext cx="276437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V="1">
              <a:off x="6061018" y="2033194"/>
              <a:ext cx="2764378" cy="2469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6061018" y="2210293"/>
              <a:ext cx="276437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6061018" y="2362693"/>
              <a:ext cx="2133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7051618" y="2515093"/>
              <a:ext cx="177377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 flipV="1">
              <a:off x="6706297" y="1423594"/>
              <a:ext cx="2119099" cy="2469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6061018" y="1600693"/>
              <a:ext cx="276437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6061018" y="1753093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3" name="Oval 41"/>
            <p:cNvSpPr>
              <a:spLocks noChangeArrowheads="1"/>
            </p:cNvSpPr>
            <p:nvPr/>
          </p:nvSpPr>
          <p:spPr bwMode="auto">
            <a:xfrm>
              <a:off x="7127818" y="243889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5" name="Oval 43"/>
            <p:cNvSpPr>
              <a:spLocks noChangeArrowheads="1"/>
            </p:cNvSpPr>
            <p:nvPr/>
          </p:nvSpPr>
          <p:spPr bwMode="auto">
            <a:xfrm>
              <a:off x="7127818" y="228649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7127818" y="213409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7" name="Oval 45"/>
            <p:cNvSpPr>
              <a:spLocks noChangeArrowheads="1"/>
            </p:cNvSpPr>
            <p:nvPr/>
          </p:nvSpPr>
          <p:spPr bwMode="auto">
            <a:xfrm>
              <a:off x="7127818" y="198169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7127818" y="182929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7127818" y="167689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7127818" y="152449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7127818" y="137209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2" name="Oval 80"/>
            <p:cNvSpPr>
              <a:spLocks noChangeArrowheads="1"/>
            </p:cNvSpPr>
            <p:nvPr/>
          </p:nvSpPr>
          <p:spPr bwMode="auto">
            <a:xfrm>
              <a:off x="7813618" y="1372093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3" name="Oval 81"/>
            <p:cNvSpPr>
              <a:spLocks noChangeArrowheads="1"/>
            </p:cNvSpPr>
            <p:nvPr/>
          </p:nvSpPr>
          <p:spPr bwMode="auto">
            <a:xfrm>
              <a:off x="7813618" y="1524493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4" name="Oval 82"/>
            <p:cNvSpPr>
              <a:spLocks noChangeArrowheads="1"/>
            </p:cNvSpPr>
            <p:nvPr/>
          </p:nvSpPr>
          <p:spPr bwMode="auto">
            <a:xfrm>
              <a:off x="7813618" y="1829293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5" name="Oval 83"/>
            <p:cNvSpPr>
              <a:spLocks noChangeArrowheads="1"/>
            </p:cNvSpPr>
            <p:nvPr/>
          </p:nvSpPr>
          <p:spPr bwMode="auto">
            <a:xfrm>
              <a:off x="7813618" y="1981693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6" name="Oval 84"/>
            <p:cNvSpPr>
              <a:spLocks noChangeArrowheads="1"/>
            </p:cNvSpPr>
            <p:nvPr/>
          </p:nvSpPr>
          <p:spPr bwMode="auto">
            <a:xfrm>
              <a:off x="7813618" y="2134093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7" name="Oval 85"/>
            <p:cNvSpPr>
              <a:spLocks noChangeArrowheads="1"/>
            </p:cNvSpPr>
            <p:nvPr/>
          </p:nvSpPr>
          <p:spPr bwMode="auto">
            <a:xfrm>
              <a:off x="7813618" y="2286493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8" name="Oval 86"/>
            <p:cNvSpPr>
              <a:spLocks noChangeArrowheads="1"/>
            </p:cNvSpPr>
            <p:nvPr/>
          </p:nvSpPr>
          <p:spPr bwMode="auto">
            <a:xfrm>
              <a:off x="7813618" y="2438893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0" name="Line 98"/>
            <p:cNvSpPr>
              <a:spLocks noChangeShapeType="1"/>
            </p:cNvSpPr>
            <p:nvPr/>
          </p:nvSpPr>
          <p:spPr bwMode="auto">
            <a:xfrm flipH="1" flipV="1">
              <a:off x="6061016" y="1448293"/>
              <a:ext cx="762001" cy="0"/>
            </a:xfrm>
            <a:prstGeom prst="line">
              <a:avLst/>
            </a:prstGeom>
            <a:noFill/>
            <a:ln w="76200">
              <a:solidFill>
                <a:srgbClr val="BFBFB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1" name="Oval 99"/>
            <p:cNvSpPr>
              <a:spLocks noChangeArrowheads="1"/>
            </p:cNvSpPr>
            <p:nvPr/>
          </p:nvSpPr>
          <p:spPr bwMode="auto">
            <a:xfrm>
              <a:off x="6442018" y="1372093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2" name="Line 100"/>
            <p:cNvSpPr>
              <a:spLocks noChangeShapeType="1"/>
            </p:cNvSpPr>
            <p:nvPr/>
          </p:nvSpPr>
          <p:spPr bwMode="auto">
            <a:xfrm flipH="1" flipV="1">
              <a:off x="7508816" y="1753093"/>
              <a:ext cx="1345320" cy="0"/>
            </a:xfrm>
            <a:prstGeom prst="line">
              <a:avLst/>
            </a:prstGeom>
            <a:noFill/>
            <a:ln w="76200">
              <a:solidFill>
                <a:srgbClr val="BFBFB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3" name="Line 101"/>
            <p:cNvSpPr>
              <a:spLocks noChangeShapeType="1"/>
            </p:cNvSpPr>
            <p:nvPr/>
          </p:nvSpPr>
          <p:spPr bwMode="auto">
            <a:xfrm flipH="1">
              <a:off x="6061018" y="2515093"/>
              <a:ext cx="990600" cy="0"/>
            </a:xfrm>
            <a:prstGeom prst="line">
              <a:avLst/>
            </a:prstGeom>
            <a:noFill/>
            <a:ln w="76200">
              <a:solidFill>
                <a:srgbClr val="BFBFB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46676" y="1604653"/>
            <a:ext cx="2133600" cy="1212604"/>
            <a:chOff x="3146676" y="1531658"/>
            <a:chExt cx="2133600" cy="1212604"/>
          </a:xfrm>
        </p:grpSpPr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3146676" y="2210862"/>
              <a:ext cx="2133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33"/>
            <p:cNvSpPr>
              <a:spLocks noChangeShapeType="1"/>
            </p:cNvSpPr>
            <p:nvPr/>
          </p:nvSpPr>
          <p:spPr bwMode="auto">
            <a:xfrm>
              <a:off x="3146676" y="2363262"/>
              <a:ext cx="2133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3146676" y="2515662"/>
              <a:ext cx="2133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35"/>
            <p:cNvSpPr>
              <a:spLocks noChangeShapeType="1"/>
            </p:cNvSpPr>
            <p:nvPr/>
          </p:nvSpPr>
          <p:spPr bwMode="auto">
            <a:xfrm>
              <a:off x="4137276" y="2668062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41"/>
            <p:cNvSpPr>
              <a:spLocks noChangeArrowheads="1"/>
            </p:cNvSpPr>
            <p:nvPr/>
          </p:nvSpPr>
          <p:spPr bwMode="auto">
            <a:xfrm>
              <a:off x="4213476" y="2591862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43"/>
            <p:cNvSpPr>
              <a:spLocks noChangeArrowheads="1"/>
            </p:cNvSpPr>
            <p:nvPr/>
          </p:nvSpPr>
          <p:spPr bwMode="auto">
            <a:xfrm>
              <a:off x="4213476" y="2439462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44"/>
            <p:cNvSpPr>
              <a:spLocks noChangeArrowheads="1"/>
            </p:cNvSpPr>
            <p:nvPr/>
          </p:nvSpPr>
          <p:spPr bwMode="auto">
            <a:xfrm>
              <a:off x="4213476" y="2287062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45"/>
            <p:cNvSpPr>
              <a:spLocks noChangeArrowheads="1"/>
            </p:cNvSpPr>
            <p:nvPr/>
          </p:nvSpPr>
          <p:spPr bwMode="auto">
            <a:xfrm>
              <a:off x="4213476" y="2134662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83"/>
            <p:cNvSpPr>
              <a:spLocks noChangeArrowheads="1"/>
            </p:cNvSpPr>
            <p:nvPr/>
          </p:nvSpPr>
          <p:spPr bwMode="auto">
            <a:xfrm>
              <a:off x="4899276" y="2134662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84"/>
            <p:cNvSpPr>
              <a:spLocks noChangeArrowheads="1"/>
            </p:cNvSpPr>
            <p:nvPr/>
          </p:nvSpPr>
          <p:spPr bwMode="auto">
            <a:xfrm>
              <a:off x="4899276" y="2287062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85"/>
            <p:cNvSpPr>
              <a:spLocks noChangeArrowheads="1"/>
            </p:cNvSpPr>
            <p:nvPr/>
          </p:nvSpPr>
          <p:spPr bwMode="auto">
            <a:xfrm>
              <a:off x="4899276" y="2439462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86"/>
            <p:cNvSpPr>
              <a:spLocks noChangeArrowheads="1"/>
            </p:cNvSpPr>
            <p:nvPr/>
          </p:nvSpPr>
          <p:spPr bwMode="auto">
            <a:xfrm>
              <a:off x="4899276" y="2591862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1"/>
            <p:cNvSpPr>
              <a:spLocks noChangeShapeType="1"/>
            </p:cNvSpPr>
            <p:nvPr/>
          </p:nvSpPr>
          <p:spPr bwMode="auto">
            <a:xfrm flipH="1">
              <a:off x="3146676" y="2668062"/>
              <a:ext cx="990600" cy="0"/>
            </a:xfrm>
            <a:prstGeom prst="line">
              <a:avLst/>
            </a:prstGeom>
            <a:noFill/>
            <a:ln w="76200">
              <a:solidFill>
                <a:srgbClr val="BFBFB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3"/>
            <p:cNvSpPr>
              <a:spLocks noChangeShapeType="1"/>
            </p:cNvSpPr>
            <p:nvPr/>
          </p:nvSpPr>
          <p:spPr bwMode="auto">
            <a:xfrm>
              <a:off x="3146676" y="2065058"/>
              <a:ext cx="2133600" cy="0"/>
            </a:xfrm>
            <a:prstGeom prst="line">
              <a:avLst/>
            </a:prstGeom>
            <a:noFill/>
            <a:ln w="76200">
              <a:solidFill>
                <a:srgbClr val="BFBFB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9"/>
            <p:cNvSpPr>
              <a:spLocks noChangeShapeType="1"/>
            </p:cNvSpPr>
            <p:nvPr/>
          </p:nvSpPr>
          <p:spPr bwMode="auto">
            <a:xfrm>
              <a:off x="3146676" y="1607858"/>
              <a:ext cx="2133600" cy="0"/>
            </a:xfrm>
            <a:prstGeom prst="line">
              <a:avLst/>
            </a:prstGeom>
            <a:noFill/>
            <a:ln w="76200">
              <a:solidFill>
                <a:srgbClr val="BFBFB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"/>
            <p:cNvSpPr>
              <a:spLocks noChangeShapeType="1"/>
            </p:cNvSpPr>
            <p:nvPr/>
          </p:nvSpPr>
          <p:spPr bwMode="auto">
            <a:xfrm>
              <a:off x="3146676" y="1760258"/>
              <a:ext cx="2133600" cy="0"/>
            </a:xfrm>
            <a:prstGeom prst="line">
              <a:avLst/>
            </a:prstGeom>
            <a:noFill/>
            <a:ln w="76200">
              <a:solidFill>
                <a:srgbClr val="BFBFB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1"/>
            <p:cNvSpPr>
              <a:spLocks noChangeShapeType="1"/>
            </p:cNvSpPr>
            <p:nvPr/>
          </p:nvSpPr>
          <p:spPr bwMode="auto">
            <a:xfrm>
              <a:off x="3146676" y="1912658"/>
              <a:ext cx="2133600" cy="0"/>
            </a:xfrm>
            <a:prstGeom prst="line">
              <a:avLst/>
            </a:prstGeom>
            <a:noFill/>
            <a:ln w="76200">
              <a:solidFill>
                <a:srgbClr val="BFBFB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3680076" y="1531658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"/>
            <p:cNvSpPr>
              <a:spLocks noChangeArrowheads="1"/>
            </p:cNvSpPr>
            <p:nvPr/>
          </p:nvSpPr>
          <p:spPr bwMode="auto">
            <a:xfrm>
              <a:off x="3527676" y="1836458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6"/>
            <p:cNvSpPr>
              <a:spLocks noChangeArrowheads="1"/>
            </p:cNvSpPr>
            <p:nvPr/>
          </p:nvSpPr>
          <p:spPr bwMode="auto">
            <a:xfrm>
              <a:off x="3527676" y="1988858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9"/>
            <p:cNvSpPr>
              <a:spLocks noChangeArrowheads="1"/>
            </p:cNvSpPr>
            <p:nvPr/>
          </p:nvSpPr>
          <p:spPr bwMode="auto">
            <a:xfrm>
              <a:off x="4518276" y="1836458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4"/>
            <p:cNvSpPr>
              <a:spLocks noChangeArrowheads="1"/>
            </p:cNvSpPr>
            <p:nvPr/>
          </p:nvSpPr>
          <p:spPr bwMode="auto">
            <a:xfrm>
              <a:off x="4899276" y="1684058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6"/>
            <p:cNvSpPr>
              <a:spLocks noChangeArrowheads="1"/>
            </p:cNvSpPr>
            <p:nvPr/>
          </p:nvSpPr>
          <p:spPr bwMode="auto">
            <a:xfrm>
              <a:off x="4899276" y="1988858"/>
              <a:ext cx="152400" cy="152400"/>
            </a:xfrm>
            <a:prstGeom prst="ellipse">
              <a:avLst/>
            </a:prstGeom>
            <a:solidFill>
              <a:srgbClr val="FFFF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2127699" y="5641722"/>
            <a:ext cx="838200" cy="4087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2963654" y="5633529"/>
            <a:ext cx="673447" cy="4169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508699" y="5641721"/>
            <a:ext cx="457200" cy="408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2813499" y="5641723"/>
            <a:ext cx="150155" cy="408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2974244" y="5633530"/>
            <a:ext cx="144055" cy="4169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2974244" y="5641723"/>
            <a:ext cx="372655" cy="408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899099" y="5633530"/>
            <a:ext cx="1075145" cy="4087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2963654" y="5633530"/>
            <a:ext cx="1122140" cy="4169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974244" y="3685421"/>
            <a:ext cx="0" cy="19563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591122" y="5633530"/>
            <a:ext cx="838200" cy="4087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 flipV="1">
            <a:off x="5427077" y="5625337"/>
            <a:ext cx="673447" cy="4169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4972122" y="5633529"/>
            <a:ext cx="457200" cy="408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5276922" y="5633531"/>
            <a:ext cx="150155" cy="408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 flipV="1">
            <a:off x="5437667" y="5625338"/>
            <a:ext cx="144055" cy="4169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5437667" y="5633531"/>
            <a:ext cx="372655" cy="408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362522" y="5625338"/>
            <a:ext cx="1075145" cy="4087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6085926" y="5867119"/>
            <a:ext cx="463291" cy="160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437667" y="3685421"/>
            <a:ext cx="144055" cy="19481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5431576" y="5641723"/>
            <a:ext cx="654350" cy="2253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5590067" y="3685421"/>
            <a:ext cx="510457" cy="21816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 86"/>
          <p:cNvSpPr>
            <a:spLocks noChangeArrowheads="1"/>
          </p:cNvSpPr>
          <p:nvPr/>
        </p:nvSpPr>
        <p:spPr bwMode="auto">
          <a:xfrm>
            <a:off x="5408470" y="4707359"/>
            <a:ext cx="152401" cy="17519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Oval 21"/>
          <p:cNvSpPr>
            <a:spLocks noChangeArrowheads="1"/>
          </p:cNvSpPr>
          <p:nvPr/>
        </p:nvSpPr>
        <p:spPr bwMode="auto">
          <a:xfrm>
            <a:off x="2890664" y="5378930"/>
            <a:ext cx="154645" cy="17519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3045309" y="3036645"/>
            <a:ext cx="4089094" cy="540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34401" y="2833897"/>
            <a:ext cx="0" cy="2027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5722230" y="3036645"/>
            <a:ext cx="2046307" cy="540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7768535" y="2840307"/>
            <a:ext cx="0" cy="2027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7429" y="979330"/>
            <a:ext cx="261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mutation arises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3078931" y="980893"/>
            <a:ext cx="264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allele increases</a:t>
            </a:r>
          </a:p>
          <a:p>
            <a:r>
              <a:rPr lang="en-US" dirty="0" smtClean="0"/>
              <a:t> in frequency.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892652" y="990241"/>
            <a:ext cx="307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allele reaches fixation</a:t>
            </a:r>
            <a:endParaRPr lang="en-US" dirty="0"/>
          </a:p>
        </p:txBody>
      </p:sp>
      <p:sp>
        <p:nvSpPr>
          <p:cNvPr id="212" name="Line 100"/>
          <p:cNvSpPr>
            <a:spLocks noChangeShapeType="1"/>
          </p:cNvSpPr>
          <p:nvPr/>
        </p:nvSpPr>
        <p:spPr bwMode="auto">
          <a:xfrm flipH="1">
            <a:off x="8017125" y="2552597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7073202" y="5858927"/>
            <a:ext cx="389345" cy="1751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7909157" y="5617145"/>
            <a:ext cx="673447" cy="4169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7454202" y="5625337"/>
            <a:ext cx="457200" cy="408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7759002" y="5625339"/>
            <a:ext cx="150155" cy="408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7919747" y="5617146"/>
            <a:ext cx="144055" cy="4169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7919747" y="5625339"/>
            <a:ext cx="372655" cy="408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8568006" y="5858927"/>
            <a:ext cx="463291" cy="160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7919748" y="4511170"/>
            <a:ext cx="97377" cy="11141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 flipV="1">
            <a:off x="7913656" y="5633531"/>
            <a:ext cx="654350" cy="2253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 flipV="1">
            <a:off x="8017125" y="4511170"/>
            <a:ext cx="565480" cy="13477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8042952" y="3036645"/>
            <a:ext cx="458086" cy="5319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8490257" y="2846717"/>
            <a:ext cx="0" cy="2027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7462547" y="5633529"/>
            <a:ext cx="457200" cy="2253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7220663" y="3343229"/>
            <a:ext cx="622884" cy="25238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843547" y="3343229"/>
            <a:ext cx="171567" cy="116794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86"/>
          <p:cNvSpPr>
            <a:spLocks noChangeArrowheads="1"/>
          </p:cNvSpPr>
          <p:nvPr/>
        </p:nvSpPr>
        <p:spPr bwMode="auto">
          <a:xfrm>
            <a:off x="8403896" y="2471931"/>
            <a:ext cx="152401" cy="17519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Oval 86"/>
          <p:cNvSpPr>
            <a:spLocks noChangeArrowheads="1"/>
          </p:cNvSpPr>
          <p:nvPr/>
        </p:nvSpPr>
        <p:spPr bwMode="auto">
          <a:xfrm>
            <a:off x="7563548" y="4129350"/>
            <a:ext cx="152401" cy="17519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253" y="598573"/>
            <a:ext cx="44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A.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4763" y="3454588"/>
            <a:ext cx="42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33" name="Oval 14"/>
          <p:cNvSpPr>
            <a:spLocks noChangeArrowheads="1"/>
          </p:cNvSpPr>
          <p:nvPr/>
        </p:nvSpPr>
        <p:spPr bwMode="auto">
          <a:xfrm>
            <a:off x="3686496" y="2647592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681976" y="600799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66991" y="600799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6834012" y="5858927"/>
            <a:ext cx="386651" cy="1789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7205722" y="5632085"/>
            <a:ext cx="751248" cy="2499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193771" y="602104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378786" y="602104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728144" y="600799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13159" y="600799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731666" y="176275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731666" y="236005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*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88432"/>
      </p:ext>
    </p:extLst>
  </p:cSld>
  <p:clrMapOvr>
    <a:masterClrMapping/>
  </p:clrMapOvr>
  <p:transition xmlns:p14="http://schemas.microsoft.com/office/powerpoint/2010/main" advTm="7052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27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Coop</dc:creator>
  <cp:lastModifiedBy>Graham Coop</cp:lastModifiedBy>
  <cp:revision>8</cp:revision>
  <cp:lastPrinted>2012-12-27T05:09:31Z</cp:lastPrinted>
  <dcterms:created xsi:type="dcterms:W3CDTF">2012-12-27T05:05:21Z</dcterms:created>
  <dcterms:modified xsi:type="dcterms:W3CDTF">2012-12-28T02:36:13Z</dcterms:modified>
</cp:coreProperties>
</file>