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835" r:id="rId3"/>
    <p:sldId id="837" r:id="rId4"/>
    <p:sldId id="840" r:id="rId5"/>
    <p:sldId id="841" r:id="rId6"/>
    <p:sldId id="836" r:id="rId7"/>
    <p:sldId id="839" r:id="rId8"/>
    <p:sldId id="842" r:id="rId9"/>
    <p:sldId id="843" r:id="rId10"/>
    <p:sldId id="846" r:id="rId11"/>
    <p:sldId id="844" r:id="rId12"/>
  </p:sldIdLst>
  <p:sldSz cx="6858000" cy="9906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6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8" pos="4080" userDrawn="1">
          <p15:clr>
            <a:srgbClr val="A4A3A4"/>
          </p15:clr>
        </p15:guide>
        <p15:guide id="1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D5D5D5"/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70" d="100"/>
          <a:sy n="70" d="100"/>
        </p:scale>
        <p:origin x="3306" y="84"/>
      </p:cViewPr>
      <p:guideLst>
        <p:guide orient="horz" pos="5616"/>
        <p:guide orient="horz" pos="672"/>
        <p:guide pos="4080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98700" y="696913"/>
            <a:ext cx="24130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8700" y="696913"/>
            <a:ext cx="241300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316520" indent="0" algn="ctr">
              <a:buNone/>
              <a:defRPr/>
            </a:lvl2pPr>
            <a:lvl3pPr marL="633039" indent="0" algn="ctr">
              <a:buNone/>
              <a:defRPr/>
            </a:lvl3pPr>
            <a:lvl4pPr marL="949559" indent="0" algn="ctr">
              <a:buNone/>
              <a:defRPr/>
            </a:lvl4pPr>
            <a:lvl5pPr marL="1266078" indent="0" algn="ctr">
              <a:buNone/>
              <a:defRPr/>
            </a:lvl5pPr>
            <a:lvl6pPr marL="1582598" indent="0" algn="ctr">
              <a:buNone/>
              <a:defRPr/>
            </a:lvl6pPr>
            <a:lvl7pPr marL="1899117" indent="0" algn="ctr">
              <a:buNone/>
              <a:defRPr/>
            </a:lvl7pPr>
            <a:lvl8pPr marL="2215637" indent="0" algn="ctr">
              <a:buNone/>
              <a:defRPr/>
            </a:lvl8pPr>
            <a:lvl9pPr marL="25321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06768"/>
            <a:ext cx="1543050" cy="8342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06768"/>
            <a:ext cx="4514850" cy="8342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20" indent="0">
              <a:buNone/>
              <a:defRPr sz="1246"/>
            </a:lvl2pPr>
            <a:lvl3pPr marL="633039" indent="0">
              <a:buNone/>
              <a:defRPr sz="1108"/>
            </a:lvl3pPr>
            <a:lvl4pPr marL="949559" indent="0">
              <a:buNone/>
              <a:defRPr sz="969"/>
            </a:lvl4pPr>
            <a:lvl5pPr marL="1266078" indent="0">
              <a:buNone/>
              <a:defRPr sz="969"/>
            </a:lvl5pPr>
            <a:lvl6pPr marL="1582598" indent="0">
              <a:buNone/>
              <a:defRPr sz="969"/>
            </a:lvl6pPr>
            <a:lvl7pPr marL="1899117" indent="0">
              <a:buNone/>
              <a:defRPr sz="969"/>
            </a:lvl7pPr>
            <a:lvl8pPr marL="2215637" indent="0">
              <a:buNone/>
              <a:defRPr sz="969"/>
            </a:lvl8pPr>
            <a:lvl9pPr marL="2532156" indent="0">
              <a:buNone/>
              <a:defRPr sz="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651002"/>
            <a:ext cx="6172200" cy="719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506766"/>
            <a:ext cx="6172200" cy="9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316520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63303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94955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266078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237390" indent="-2373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38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2">
          <a:solidFill>
            <a:schemeClr val="tx1"/>
          </a:solidFill>
          <a:latin typeface="+mn-lt"/>
          <a:ea typeface="+mn-ea"/>
        </a:defRPr>
      </a:lvl2pPr>
      <a:lvl3pPr marL="791299" indent="-15826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85">
          <a:solidFill>
            <a:schemeClr val="tx1"/>
          </a:solidFill>
          <a:latin typeface="+mn-lt"/>
          <a:ea typeface="+mn-ea"/>
        </a:defRPr>
      </a:lvl3pPr>
      <a:lvl4pPr marL="1107818" indent="-15826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42433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5pPr>
      <a:lvl6pPr marL="174085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05737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237389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2690416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363922" y="1066800"/>
            <a:ext cx="1804340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323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sfac.</a:t>
            </a:r>
            <a:r>
              <a:rPr lang="en-US" altLang="ko-KR" sz="3323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ko-KR" altLang="en-US" sz="3323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002323" y="7086600"/>
            <a:ext cx="4853354" cy="14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7" y="7315615"/>
            <a:ext cx="926759" cy="926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sfac_input_0000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88789" y="440123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x px</a:t>
            </a:r>
          </a:p>
        </p:txBody>
      </p:sp>
    </p:spTree>
    <p:extLst>
      <p:ext uri="{BB962C8B-B14F-4D97-AF65-F5344CB8AC3E}">
        <p14:creationId xmlns:p14="http://schemas.microsoft.com/office/powerpoint/2010/main" val="20749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sfac_button_0000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88790" y="440123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x</a:t>
            </a:r>
            <a:r>
              <a:rPr lang="ko-KR" altLang="en-US" sz="1200" dirty="0"/>
              <a:t> </a:t>
            </a:r>
            <a:r>
              <a:rPr lang="en-US" altLang="ko-KR" sz="1200" dirty="0"/>
              <a:t>px</a:t>
            </a:r>
          </a:p>
        </p:txBody>
      </p:sp>
    </p:spTree>
    <p:extLst>
      <p:ext uri="{BB962C8B-B14F-4D97-AF65-F5344CB8AC3E}">
        <p14:creationId xmlns:p14="http://schemas.microsoft.com/office/powerpoint/2010/main" val="12163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455040"/>
            <a:ext cx="6163782" cy="39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38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sfac.</a:t>
            </a:r>
            <a:r>
              <a:rPr lang="en-US" altLang="ko-KR" sz="1938" b="1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en-US" altLang="ko-KR" sz="1938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B5E2FD-6A17-4DFC-9551-27DDFE9DE0F1}"/>
              </a:ext>
            </a:extLst>
          </p:cNvPr>
          <p:cNvSpPr/>
          <p:nvPr/>
        </p:nvSpPr>
        <p:spPr>
          <a:xfrm>
            <a:off x="856762" y="1877071"/>
            <a:ext cx="5671038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2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sfac [sfek</a:t>
            </a:r>
            <a:r>
              <a:rPr lang="en-US" altLang="ko-KR" sz="1662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]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62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Stand of Smart FACtory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1ACE10-BC4B-43BC-B0C1-3D30CE280A05}"/>
              </a:ext>
            </a:extLst>
          </p:cNvPr>
          <p:cNvSpPr/>
          <p:nvPr/>
        </p:nvSpPr>
        <p:spPr>
          <a:xfrm>
            <a:off x="856762" y="2590800"/>
            <a:ext cx="5662620" cy="60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2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kit</a:t>
            </a:r>
            <a:endParaRPr lang="en-US" altLang="ko-KR" sz="1662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62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1662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Kumoh</a:t>
            </a:r>
            <a:r>
              <a:rPr lang="en-US" altLang="ko-KR" sz="1662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 National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1213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none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396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729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548990" y="281154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4491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10864" y="6121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449126"/>
            <a:ext cx="0" cy="26626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420414" y="4557191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600)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434E64B-3405-4A85-BC40-F80513219323}"/>
              </a:ext>
            </a:extLst>
          </p:cNvPr>
          <p:cNvSpPr/>
          <p:nvPr/>
        </p:nvSpPr>
        <p:spPr>
          <a:xfrm>
            <a:off x="364018" y="6569474"/>
            <a:ext cx="6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993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3473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5330" y="385829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6F38A-75CD-41AB-8747-3E1CF185AEBD}"/>
              </a:ext>
            </a:extLst>
          </p:cNvPr>
          <p:cNvSpPr txBox="1"/>
          <p:nvPr/>
        </p:nvSpPr>
        <p:spPr>
          <a:xfrm>
            <a:off x="3962400" y="123297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자리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진수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4A2411-E8D0-4FED-98AA-7DB48B543845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flipH="1">
            <a:off x="2057400" y="1417642"/>
            <a:ext cx="1905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60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A9CD16-7AE1-4375-A1F8-1FB276ED34B3}"/>
              </a:ext>
            </a:extLst>
          </p:cNvPr>
          <p:cNvSpPr/>
          <p:nvPr/>
        </p:nvSpPr>
        <p:spPr bwMode="auto">
          <a:xfrm>
            <a:off x="551178" y="3374914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7A7BE-EF54-4C10-9B60-5CF4F5A0F226}"/>
              </a:ext>
            </a:extLst>
          </p:cNvPr>
          <p:cNvSpPr txBox="1"/>
          <p:nvPr/>
        </p:nvSpPr>
        <p:spPr>
          <a:xfrm>
            <a:off x="2234285" y="340395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76479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51666"/>
            <a:ext cx="0" cy="864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18366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670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DF92BA-3D69-42B0-9F8E-3257D6446B08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80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248400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pic>
        <p:nvPicPr>
          <p:cNvPr id="20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00E3FE7C-7EF4-46FC-B59F-A1661E6A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89DF23-B505-4708-BC60-8B28DC3F5329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404F4-1B1D-4A18-BC9D-AF4D399754EC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DABE32-C783-463D-A2A3-E13E49CFA183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9779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EDE70A-3769-43F0-A2F8-7DD42D5C0F6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9CAB4-6B9B-45F5-8B7E-113649ED0866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8100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9F89DB-1C85-439F-831C-86AAAD337F3F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1637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7F9CE0-76D6-4C0D-AE16-A8B476167B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8100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7609C-D2B2-41F4-981F-2A46B4839E2F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CCAB4-BC82-4BAD-94A5-DF49AC374F8A}"/>
              </a:ext>
            </a:extLst>
          </p:cNvPr>
          <p:cNvSpPr/>
          <p:nvPr/>
        </p:nvSpPr>
        <p:spPr bwMode="auto">
          <a:xfrm>
            <a:off x="551178" y="3810000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F089F-7C8A-462B-96FA-AB2F597D18C9}"/>
              </a:ext>
            </a:extLst>
          </p:cNvPr>
          <p:cNvSpPr txBox="1"/>
          <p:nvPr/>
        </p:nvSpPr>
        <p:spPr>
          <a:xfrm>
            <a:off x="2234285" y="3851634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97133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heading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sfac_head_0000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sfac_head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958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tailing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sfac_tail_0000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sfac_tail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5638087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16464</TotalTime>
  <Words>842</Words>
  <Application>Microsoft Office PowerPoint</Application>
  <PresentationFormat>A4 용지(210x297mm)</PresentationFormat>
  <Paragraphs>183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2_Default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dvl</cp:lastModifiedBy>
  <cp:revision>660</cp:revision>
  <cp:lastPrinted>1601-01-01T00:00:00Z</cp:lastPrinted>
  <dcterms:created xsi:type="dcterms:W3CDTF">1601-01-01T00:00:00Z</dcterms:created>
  <dcterms:modified xsi:type="dcterms:W3CDTF">2021-03-15T07:49:16Z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