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31" r:id="rId1"/>
    <p:sldMasterId id="2147483732" r:id="rId2"/>
  </p:sldMasterIdLst>
  <p:notesMasterIdLst>
    <p:notesMasterId r:id="rId24"/>
  </p:notesMasterIdLst>
  <p:sldIdLst>
    <p:sldId id="256" r:id="rId3"/>
    <p:sldId id="785" r:id="rId4"/>
    <p:sldId id="844" r:id="rId5"/>
    <p:sldId id="845" r:id="rId6"/>
    <p:sldId id="811" r:id="rId7"/>
    <p:sldId id="846" r:id="rId8"/>
    <p:sldId id="836" r:id="rId9"/>
    <p:sldId id="837" r:id="rId10"/>
    <p:sldId id="840" r:id="rId11"/>
    <p:sldId id="841" r:id="rId12"/>
    <p:sldId id="842" r:id="rId13"/>
    <p:sldId id="843" r:id="rId14"/>
    <p:sldId id="847" r:id="rId15"/>
    <p:sldId id="848" r:id="rId16"/>
    <p:sldId id="851" r:id="rId17"/>
    <p:sldId id="852" r:id="rId18"/>
    <p:sldId id="850" r:id="rId19"/>
    <p:sldId id="853" r:id="rId20"/>
    <p:sldId id="854" r:id="rId21"/>
    <p:sldId id="849" r:id="rId22"/>
    <p:sldId id="855" r:id="rId23"/>
  </p:sldIdLst>
  <p:sldSz cx="9906000" cy="6858000" type="A4"/>
  <p:notesSz cx="7010400" cy="92964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4" orient="horz" pos="864" userDrawn="1">
          <p15:clr>
            <a:srgbClr val="A4A3A4"/>
          </p15:clr>
        </p15:guide>
        <p15:guide id="8" pos="5928" userDrawn="1">
          <p15:clr>
            <a:srgbClr val="A4A3A4"/>
          </p15:clr>
        </p15:guide>
        <p15:guide id="12" pos="312" userDrawn="1">
          <p15:clr>
            <a:srgbClr val="A4A3A4"/>
          </p15:clr>
        </p15:guide>
        <p15:guide id="13" orient="horz" pos="1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00000"/>
    <a:srgbClr val="7E0000"/>
    <a:srgbClr val="FF99CC"/>
    <a:srgbClr val="5888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9" autoAdjust="0"/>
    <p:restoredTop sz="88286" autoAdjust="0"/>
  </p:normalViewPr>
  <p:slideViewPr>
    <p:cSldViewPr showGuides="1">
      <p:cViewPr varScale="1">
        <p:scale>
          <a:sx n="100" d="100"/>
          <a:sy n="100" d="100"/>
        </p:scale>
        <p:origin x="804" y="72"/>
      </p:cViewPr>
      <p:guideLst>
        <p:guide orient="horz" pos="3888"/>
        <p:guide orient="horz" pos="864"/>
        <p:guide pos="5928"/>
        <p:guide pos="312"/>
        <p:guide orient="horz" pos="1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04" y="-7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latinLnBrk="1" hangingPunct="1">
              <a:defRPr kumimoji="1" sz="1200" b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latinLnBrk="1" hangingPunct="1">
              <a:defRPr kumimoji="1" sz="1200" b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7425" y="696913"/>
            <a:ext cx="503555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latinLnBrk="1" hangingPunct="1">
              <a:defRPr kumimoji="1" sz="1200" b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latinLnBrk="1" hangingPunct="1">
              <a:defRPr kumimoji="1"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C71B7DF2-477D-40A1-BDF8-5BC14DD08C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FED43F8F-E886-4941-BE05-EA15501EA9FB}" type="slidenum">
              <a:rPr lang="en-US" altLang="ko-KR" smtClean="0">
                <a:latin typeface="굴림" panose="020B0600000101010101" pitchFamily="50" charset="-127"/>
              </a:rPr>
              <a:pPr/>
              <a:t>0</a:t>
            </a:fld>
            <a:endParaRPr lang="en-US" altLang="ko-KR">
              <a:latin typeface="굴림" panose="020B0600000101010101" pitchFamily="50" charset="-127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9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2729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10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87284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11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1979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1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3600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2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0317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3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7618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4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179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5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2361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6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5728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7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8076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8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1901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83C406-A407-4A0E-8BFE-F735DFE613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358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AAFFA-CF0A-4485-B01A-DC7D69A65A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103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350839"/>
            <a:ext cx="2228850" cy="5775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350839"/>
            <a:ext cx="6521450" cy="5775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91DA5B-4D63-44B0-A83D-F3C3FF04D07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9962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8702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4978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9715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143001"/>
            <a:ext cx="437515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143001"/>
            <a:ext cx="437515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1220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2264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47135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59204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210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kumoh.ac.kr/upload/board.138/a659ed95-e003-41f7-9c20-92a231f85046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50" y="6210300"/>
            <a:ext cx="2817019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</a:defRPr>
            </a:lvl1pPr>
            <a:lvl2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</a:defRPr>
            </a:lvl2pPr>
            <a:lvl3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</a:defRPr>
            </a:lvl3pPr>
            <a:lvl4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</a:defRPr>
            </a:lvl4pPr>
            <a:lvl5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경기천년제목 Bold" panose="02020803020101020101" pitchFamily="18" charset="-127"/>
                <a:ea typeface="경기천년제목 Bold" panose="02020803020101020101" pitchFamily="18" charset="-127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585D841-3058-4BFE-8F4A-3303B3707F0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5394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8475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63136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350839"/>
            <a:ext cx="2228850" cy="5775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350839"/>
            <a:ext cx="6521450" cy="5775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601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1C04C-B764-40BC-82DD-C240ED19A0E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887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143001"/>
            <a:ext cx="437515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143001"/>
            <a:ext cx="437515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3030C-8AB0-4890-9395-0E1C82377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6729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B3CDCB-4B2B-493E-B3DA-A1A212A8BCF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862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9FBA3-0E30-4895-8988-B760EB45469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984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0B135A-96CB-4CEB-904A-B5EABDFAC7D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5899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89E56C-F2DE-41E6-B36F-79E8049856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9259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DCB3B-02C4-41CC-BABC-D4A046C71EA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36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ChangeArrowheads="1"/>
          </p:cNvSpPr>
          <p:nvPr/>
        </p:nvSpPr>
        <p:spPr bwMode="auto">
          <a:xfrm>
            <a:off x="0" y="0"/>
            <a:ext cx="9906000" cy="1066800"/>
          </a:xfrm>
          <a:prstGeom prst="rect">
            <a:avLst/>
          </a:prstGeom>
          <a:solidFill>
            <a:srgbClr val="DBDB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kumimoji="1" lang="ko-KR" altLang="en-US" b="1">
              <a:latin typeface="굴림" panose="020B0600000101010101" pitchFamily="50" charset="-127"/>
            </a:endParaRP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400" b="0"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1" sz="1400" b="0"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4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7B7EBAF7-92B8-4B12-9C5C-19C51D79AC9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0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143001"/>
            <a:ext cx="89154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31" name="Line 16"/>
          <p:cNvSpPr>
            <a:spLocks noChangeShapeType="1"/>
          </p:cNvSpPr>
          <p:nvPr/>
        </p:nvSpPr>
        <p:spPr bwMode="auto">
          <a:xfrm flipV="1">
            <a:off x="0" y="1050926"/>
            <a:ext cx="9906000" cy="15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350838"/>
            <a:ext cx="89154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9" r:id="rId1"/>
    <p:sldLayoutId id="2147484260" r:id="rId2"/>
    <p:sldLayoutId id="2147484240" r:id="rId3"/>
    <p:sldLayoutId id="2147484241" r:id="rId4"/>
    <p:sldLayoutId id="2147484242" r:id="rId5"/>
    <p:sldLayoutId id="2147484243" r:id="rId6"/>
    <p:sldLayoutId id="2147484244" r:id="rId7"/>
    <p:sldLayoutId id="2147484245" r:id="rId8"/>
    <p:sldLayoutId id="2147484246" r:id="rId9"/>
    <p:sldLayoutId id="2147484247" r:id="rId10"/>
    <p:sldLayoutId id="2147484248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5pPr>
      <a:lvl6pPr marL="4572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6pPr>
      <a:lvl7pPr marL="9144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7pPr>
      <a:lvl8pPr marL="13716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8pPr>
      <a:lvl9pPr marL="18288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143001"/>
            <a:ext cx="89154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2051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350838"/>
            <a:ext cx="89154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9" r:id="rId1"/>
    <p:sldLayoutId id="2147484250" r:id="rId2"/>
    <p:sldLayoutId id="2147484251" r:id="rId3"/>
    <p:sldLayoutId id="2147484252" r:id="rId4"/>
    <p:sldLayoutId id="2147484253" r:id="rId5"/>
    <p:sldLayoutId id="2147484254" r:id="rId6"/>
    <p:sldLayoutId id="2147484255" r:id="rId7"/>
    <p:sldLayoutId id="2147484256" r:id="rId8"/>
    <p:sldLayoutId id="2147484257" r:id="rId9"/>
    <p:sldLayoutId id="2147484258" r:id="rId10"/>
    <p:sldLayoutId id="2147484259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5pPr>
      <a:lvl6pPr marL="4572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6pPr>
      <a:lvl7pPr marL="9144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7pPr>
      <a:lvl8pPr marL="13716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8pPr>
      <a:lvl9pPr marL="18288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2"/>
          <p:cNvSpPr txBox="1">
            <a:spLocks noChangeArrowheads="1"/>
          </p:cNvSpPr>
          <p:nvPr/>
        </p:nvSpPr>
        <p:spPr bwMode="auto">
          <a:xfrm>
            <a:off x="914400" y="886850"/>
            <a:ext cx="199727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4800" b="1">
                <a:latin typeface="경기천년제목 Bold" panose="02020803020101020101" pitchFamily="18" charset="-127"/>
                <a:ea typeface="경기천년제목 Bold" panose="02020803020101020101" pitchFamily="18" charset="-127"/>
                <a:cs typeface="Times New Roman" panose="02020603050405020304" pitchFamily="18" charset="0"/>
              </a:rPr>
              <a:t>WAAS</a:t>
            </a:r>
            <a:endParaRPr lang="ko-KR" altLang="en-US" sz="4800" b="1" dirty="0">
              <a:latin typeface="경기천년제목 Bold" panose="02020803020101020101" pitchFamily="18" charset="-127"/>
              <a:ea typeface="경기천년제목 Bold" panose="020208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5123" name="Text Box 17"/>
          <p:cNvSpPr txBox="1">
            <a:spLocks noChangeArrowheads="1"/>
          </p:cNvSpPr>
          <p:nvPr/>
        </p:nvSpPr>
        <p:spPr bwMode="auto">
          <a:xfrm>
            <a:off x="1828800" y="3886200"/>
            <a:ext cx="70104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2000" b="1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Kumoh National Institute of Tech.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2000" b="1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Dept. of Applied Mathematics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prof./Ph.D Seung-Hyeok, SHIN</a:t>
            </a:r>
            <a:endParaRPr lang="en-US" altLang="ko-KR" sz="2000" b="1">
              <a:latin typeface="경기천년제목 Light" panose="02020403020101020101" pitchFamily="18" charset="-127"/>
              <a:ea typeface="경기천년제목 Light" panose="02020403020101020101" pitchFamily="18" charset="-127"/>
              <a:cs typeface="Courier New" panose="02070309020205020404" pitchFamily="49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D509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054-478-7810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010-4156-0094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shinbaad@kumoh.ac.kr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797" y="4216999"/>
            <a:ext cx="1338652" cy="133865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/>
              <a:t>2. Install OpenJDK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ko-KR" sz="140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3D9C57B-0755-4C98-83D7-C04BB109C0F2}"/>
              </a:ext>
            </a:extLst>
          </p:cNvPr>
          <p:cNvSpPr/>
          <p:nvPr/>
        </p:nvSpPr>
        <p:spPr>
          <a:xfrm>
            <a:off x="507459" y="1371600"/>
            <a:ext cx="89032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download openjdk (save &amp; extract to anywhere)</a:t>
            </a:r>
            <a:endParaRPr lang="en-US" altLang="ko-KR" sz="2800" b="1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402BDA-EFCA-4C48-A7DE-77EE0CC68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008828"/>
            <a:ext cx="6172200" cy="34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306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/>
              <a:t>2. Install OpenJDK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ko-KR" sz="140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3D9C57B-0755-4C98-83D7-C04BB109C0F2}"/>
              </a:ext>
            </a:extLst>
          </p:cNvPr>
          <p:cNvSpPr/>
          <p:nvPr/>
        </p:nvSpPr>
        <p:spPr>
          <a:xfrm>
            <a:off x="507459" y="1371600"/>
            <a:ext cx="89032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download openjdk (for example)</a:t>
            </a:r>
            <a:endParaRPr lang="en-US" altLang="ko-KR" sz="2800" b="1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14D4EF-FE9D-4126-B92F-AA378B673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940668"/>
            <a:ext cx="5027534" cy="4029075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371E95AC-157E-4E78-9FC3-0779197C0A8E}"/>
              </a:ext>
            </a:extLst>
          </p:cNvPr>
          <p:cNvSpPr/>
          <p:nvPr/>
        </p:nvSpPr>
        <p:spPr bwMode="auto">
          <a:xfrm rot="18900000">
            <a:off x="4533392" y="2591823"/>
            <a:ext cx="839216" cy="978408"/>
          </a:xfrm>
          <a:prstGeom prst="downArrow">
            <a:avLst>
              <a:gd name="adj1" fmla="val 50000"/>
              <a:gd name="adj2" fmla="val 31393"/>
            </a:avLst>
          </a:prstGeom>
          <a:solidFill>
            <a:srgbClr val="FF0000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A2FBA6-3F50-42B3-922B-7D7FBDC7963D}"/>
              </a:ext>
            </a:extLst>
          </p:cNvPr>
          <p:cNvSpPr/>
          <p:nvPr/>
        </p:nvSpPr>
        <p:spPr bwMode="auto">
          <a:xfrm>
            <a:off x="5214628" y="3429001"/>
            <a:ext cx="1466869" cy="1524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6307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/>
              <a:t>2. Install OpenJDK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ko-KR" sz="140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3D9C57B-0755-4C98-83D7-C04BB109C0F2}"/>
              </a:ext>
            </a:extLst>
          </p:cNvPr>
          <p:cNvSpPr/>
          <p:nvPr/>
        </p:nvSpPr>
        <p:spPr>
          <a:xfrm>
            <a:off x="507459" y="1371600"/>
            <a:ext cx="89032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download openjdk (for example)</a:t>
            </a:r>
            <a:endParaRPr lang="en-US" altLang="ko-KR" sz="2800" b="1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14D4EF-FE9D-4126-B92F-AA378B673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940668"/>
            <a:ext cx="5027534" cy="4029075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371E95AC-157E-4E78-9FC3-0779197C0A8E}"/>
              </a:ext>
            </a:extLst>
          </p:cNvPr>
          <p:cNvSpPr/>
          <p:nvPr/>
        </p:nvSpPr>
        <p:spPr bwMode="auto">
          <a:xfrm rot="18900000">
            <a:off x="4533392" y="2591823"/>
            <a:ext cx="839216" cy="978408"/>
          </a:xfrm>
          <a:prstGeom prst="downArrow">
            <a:avLst>
              <a:gd name="adj1" fmla="val 50000"/>
              <a:gd name="adj2" fmla="val 31393"/>
            </a:avLst>
          </a:prstGeom>
          <a:solidFill>
            <a:srgbClr val="FF0000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A2FBA6-3F50-42B3-922B-7D7FBDC7963D}"/>
              </a:ext>
            </a:extLst>
          </p:cNvPr>
          <p:cNvSpPr/>
          <p:nvPr/>
        </p:nvSpPr>
        <p:spPr bwMode="auto">
          <a:xfrm>
            <a:off x="5214628" y="3429001"/>
            <a:ext cx="1466869" cy="1524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1645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F761754-CB33-44C3-B96D-D83962C7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Configure the WAAS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7E9102-56A0-4D67-A059-7AD9B18DDC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85D841-3058-4BFE-8F4A-3303B3707F0A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D28476D-63D0-471A-9806-A5D9F3556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2266950"/>
            <a:ext cx="8401050" cy="3905250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94EE8155-FCD9-490D-A301-DFCC82361A40}"/>
              </a:ext>
            </a:extLst>
          </p:cNvPr>
          <p:cNvSpPr/>
          <p:nvPr/>
        </p:nvSpPr>
        <p:spPr>
          <a:xfrm>
            <a:off x="507459" y="1371600"/>
            <a:ext cx="89032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edit path in the waas.bat</a:t>
            </a:r>
            <a:endParaRPr lang="en-US" altLang="ko-KR" sz="2800" b="1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1A36B68A-8946-48E6-88C1-EC2875BBAEA2}"/>
              </a:ext>
            </a:extLst>
          </p:cNvPr>
          <p:cNvSpPr/>
          <p:nvPr/>
        </p:nvSpPr>
        <p:spPr bwMode="auto">
          <a:xfrm rot="1800000">
            <a:off x="4222902" y="2229404"/>
            <a:ext cx="839216" cy="978408"/>
          </a:xfrm>
          <a:prstGeom prst="downArrow">
            <a:avLst>
              <a:gd name="adj1" fmla="val 50000"/>
              <a:gd name="adj2" fmla="val 31393"/>
            </a:avLst>
          </a:prstGeom>
          <a:solidFill>
            <a:srgbClr val="FF0000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5EFDBE-40D2-4C63-95FE-16FA49966613}"/>
              </a:ext>
            </a:extLst>
          </p:cNvPr>
          <p:cNvSpPr/>
          <p:nvPr/>
        </p:nvSpPr>
        <p:spPr bwMode="auto">
          <a:xfrm>
            <a:off x="1371600" y="3171170"/>
            <a:ext cx="2971800" cy="62483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4875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F761754-CB33-44C3-B96D-D83962C7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waas.bat config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7E9102-56A0-4D67-A059-7AD9B18DDC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85D841-3058-4BFE-8F4A-3303B3707F0A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4E9D366-D4BF-4D19-B810-701CF0C18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371600"/>
            <a:ext cx="8915400" cy="46625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7837F71-FECA-4261-B911-676DDE49A98C}"/>
              </a:ext>
            </a:extLst>
          </p:cNvPr>
          <p:cNvSpPr/>
          <p:nvPr/>
        </p:nvSpPr>
        <p:spPr bwMode="auto">
          <a:xfrm>
            <a:off x="495300" y="1371600"/>
            <a:ext cx="2171700" cy="304800"/>
          </a:xfrm>
          <a:prstGeom prst="rect">
            <a:avLst/>
          </a:prstGeom>
          <a:noFill/>
          <a:ln w="53975" cap="flat" cmpd="sng" algn="ctr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0338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F761754-CB33-44C3-B96D-D83962C7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waas.bat config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7E9102-56A0-4D67-A059-7AD9B18DDC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85D841-3058-4BFE-8F4A-3303B3707F0A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611BFA-8706-45E7-91B3-F6C56344A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1" y="1371600"/>
            <a:ext cx="8915400" cy="466259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1E944EA-4F5E-47F3-A968-BB9E1D576E22}"/>
              </a:ext>
            </a:extLst>
          </p:cNvPr>
          <p:cNvSpPr/>
          <p:nvPr/>
        </p:nvSpPr>
        <p:spPr bwMode="auto">
          <a:xfrm>
            <a:off x="381000" y="2895601"/>
            <a:ext cx="2057400" cy="381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3774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F761754-CB33-44C3-B96D-D83962C7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waas.bat config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7E9102-56A0-4D67-A059-7AD9B18DDC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85D841-3058-4BFE-8F4A-3303B3707F0A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DF41F68-F3A3-443E-B911-C431628A0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1" y="1368425"/>
            <a:ext cx="8915400" cy="466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31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F761754-CB33-44C3-B96D-D83962C7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waas.bat config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7E9102-56A0-4D67-A059-7AD9B18DDC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85D841-3058-4BFE-8F4A-3303B3707F0A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95B975-E1FA-47E3-B152-068076DD0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1" y="1371600"/>
            <a:ext cx="8915400" cy="466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817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F761754-CB33-44C3-B96D-D83962C7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waas.bat start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7E9102-56A0-4D67-A059-7AD9B18DDC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85D841-3058-4BFE-8F4A-3303B3707F0A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6C0EF0-51DB-4CE9-825F-56204203C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1" y="1376464"/>
            <a:ext cx="8915400" cy="466259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9C1FA7A-6D61-4FFD-9176-8CB282B534A3}"/>
              </a:ext>
            </a:extLst>
          </p:cNvPr>
          <p:cNvSpPr/>
          <p:nvPr/>
        </p:nvSpPr>
        <p:spPr bwMode="auto">
          <a:xfrm>
            <a:off x="762000" y="5791200"/>
            <a:ext cx="2057400" cy="381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495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F761754-CB33-44C3-B96D-D83962C7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waas.bat start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7E9102-56A0-4D67-A059-7AD9B18DDC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85D841-3058-4BFE-8F4A-3303B3707F0A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5CF2C15-C76B-461B-B660-21F9042BC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1" y="1371600"/>
            <a:ext cx="8915400" cy="466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543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/>
              <a:t>Install Step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ko-KR" sz="1400"/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989CB9B6-49F8-4A17-9E17-FF72015210E6}"/>
              </a:ext>
            </a:extLst>
          </p:cNvPr>
          <p:cNvSpPr/>
          <p:nvPr/>
        </p:nvSpPr>
        <p:spPr>
          <a:xfrm>
            <a:off x="507459" y="1371600"/>
            <a:ext cx="890324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1. Download WAAS from http://github.com/kitdvl/waas</a:t>
            </a:r>
          </a:p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2. Install OpenJDK</a:t>
            </a:r>
          </a:p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3. Configure the waas.bat</a:t>
            </a:r>
          </a:p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4. Run the command "waas.bat config"</a:t>
            </a:r>
          </a:p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5. Run the command "waas.bat start"</a:t>
            </a:r>
            <a:endParaRPr lang="en-US" altLang="ko-KR" sz="2800" b="1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503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F761754-CB33-44C3-B96D-D83962C7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waas.bat start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7E9102-56A0-4D67-A059-7AD9B18DDC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85D841-3058-4BFE-8F4A-3303B3707F0A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BA2BFDD-6D60-4652-AEEA-1E8CC50EB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366736"/>
            <a:ext cx="8912157" cy="466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704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F761754-CB33-44C3-B96D-D83962C7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6. Complete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7E9102-56A0-4D67-A059-7AD9B18DDC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85D841-3058-4BFE-8F4A-3303B3707F0A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AF4099-C63F-47C5-944D-39182D5DF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64" y="1371601"/>
            <a:ext cx="8034236" cy="480767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AB9FA05-6138-4307-8091-8F196E792402}"/>
              </a:ext>
            </a:extLst>
          </p:cNvPr>
          <p:cNvSpPr/>
          <p:nvPr/>
        </p:nvSpPr>
        <p:spPr bwMode="auto">
          <a:xfrm>
            <a:off x="2209800" y="2895600"/>
            <a:ext cx="4038600" cy="9144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8415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/>
              <a:t>1. Download WAAS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ko-KR" sz="1400"/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989CB9B6-49F8-4A17-9E17-FF72015210E6}"/>
              </a:ext>
            </a:extLst>
          </p:cNvPr>
          <p:cNvSpPr/>
          <p:nvPr/>
        </p:nvSpPr>
        <p:spPr>
          <a:xfrm>
            <a:off x="507459" y="1371600"/>
            <a:ext cx="89032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from http://github.com/kitdvl/waas</a:t>
            </a:r>
            <a:endParaRPr lang="en-US" altLang="ko-KR" sz="2800" b="1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2C87E7C-ADFD-40DC-B382-D26D05C6E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1905000"/>
            <a:ext cx="6230384" cy="4267200"/>
          </a:xfrm>
          <a:prstGeom prst="rect">
            <a:avLst/>
          </a:prstGeom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14152B6E-EBC4-4CAA-9163-34C42055F5F0}"/>
              </a:ext>
            </a:extLst>
          </p:cNvPr>
          <p:cNvSpPr/>
          <p:nvPr/>
        </p:nvSpPr>
        <p:spPr bwMode="auto">
          <a:xfrm rot="1800000">
            <a:off x="3998385" y="3815088"/>
            <a:ext cx="839216" cy="978408"/>
          </a:xfrm>
          <a:prstGeom prst="downArrow">
            <a:avLst>
              <a:gd name="adj1" fmla="val 50000"/>
              <a:gd name="adj2" fmla="val 31393"/>
            </a:avLst>
          </a:prstGeom>
          <a:solidFill>
            <a:srgbClr val="FF0000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71F7A9-B4C8-43C0-9624-C9437E9BA692}"/>
              </a:ext>
            </a:extLst>
          </p:cNvPr>
          <p:cNvSpPr/>
          <p:nvPr/>
        </p:nvSpPr>
        <p:spPr bwMode="auto">
          <a:xfrm>
            <a:off x="3352800" y="4726417"/>
            <a:ext cx="762000" cy="24383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9921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/>
              <a:t>1. Download WAAS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ko-KR" sz="1400"/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989CB9B6-49F8-4A17-9E17-FF72015210E6}"/>
              </a:ext>
            </a:extLst>
          </p:cNvPr>
          <p:cNvSpPr/>
          <p:nvPr/>
        </p:nvSpPr>
        <p:spPr>
          <a:xfrm>
            <a:off x="507459" y="1371600"/>
            <a:ext cx="89032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extract to anywhere</a:t>
            </a:r>
            <a:endParaRPr lang="en-US" altLang="ko-KR" sz="2800" b="1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98A6C2-0186-4498-8A9E-78BCC3136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58" y="1894820"/>
            <a:ext cx="5359941" cy="429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261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/>
              <a:t>2. Install OpenJDK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ko-KR" sz="140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3D9C57B-0755-4C98-83D7-C04BB109C0F2}"/>
              </a:ext>
            </a:extLst>
          </p:cNvPr>
          <p:cNvSpPr/>
          <p:nvPr/>
        </p:nvSpPr>
        <p:spPr>
          <a:xfrm>
            <a:off x="507459" y="1371600"/>
            <a:ext cx="89032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download openjdk</a:t>
            </a:r>
            <a:endParaRPr lang="en-US" altLang="ko-KR" sz="2800" b="1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EFC8B94-BD34-4F09-9FBD-0DCA1A982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359" y="1874894"/>
            <a:ext cx="6274341" cy="4297306"/>
          </a:xfrm>
          <a:prstGeom prst="rect">
            <a:avLst/>
          </a:prstGeom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DD17B25B-7FE1-4804-9FB9-053588B8F67D}"/>
              </a:ext>
            </a:extLst>
          </p:cNvPr>
          <p:cNvSpPr/>
          <p:nvPr/>
        </p:nvSpPr>
        <p:spPr bwMode="auto">
          <a:xfrm rot="18900000">
            <a:off x="4299719" y="3095116"/>
            <a:ext cx="839216" cy="978408"/>
          </a:xfrm>
          <a:prstGeom prst="downArrow">
            <a:avLst>
              <a:gd name="adj1" fmla="val 50000"/>
              <a:gd name="adj2" fmla="val 31393"/>
            </a:avLst>
          </a:prstGeom>
          <a:solidFill>
            <a:srgbClr val="FF0000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5778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/>
              <a:t>2. Install OpenJDK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ko-KR" sz="140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3D9C57B-0755-4C98-83D7-C04BB109C0F2}"/>
              </a:ext>
            </a:extLst>
          </p:cNvPr>
          <p:cNvSpPr/>
          <p:nvPr/>
        </p:nvSpPr>
        <p:spPr>
          <a:xfrm>
            <a:off x="507459" y="1371600"/>
            <a:ext cx="89032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download openjdk</a:t>
            </a:r>
            <a:endParaRPr lang="en-US" altLang="ko-KR" sz="2800" b="1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58D0668-4DB6-4CEE-A3E6-689305D9B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292" y="1894820"/>
            <a:ext cx="6245248" cy="4277380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E3C19087-2A3D-46AD-9697-DD5A67E26527}"/>
              </a:ext>
            </a:extLst>
          </p:cNvPr>
          <p:cNvSpPr/>
          <p:nvPr/>
        </p:nvSpPr>
        <p:spPr bwMode="auto">
          <a:xfrm rot="18900000">
            <a:off x="4533392" y="3579197"/>
            <a:ext cx="839216" cy="978408"/>
          </a:xfrm>
          <a:prstGeom prst="downArrow">
            <a:avLst>
              <a:gd name="adj1" fmla="val 50000"/>
              <a:gd name="adj2" fmla="val 31393"/>
            </a:avLst>
          </a:prstGeom>
          <a:solidFill>
            <a:srgbClr val="FF0000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33093A-BFCF-4210-B97B-44916F4DE2B9}"/>
              </a:ext>
            </a:extLst>
          </p:cNvPr>
          <p:cNvSpPr/>
          <p:nvPr/>
        </p:nvSpPr>
        <p:spPr bwMode="auto">
          <a:xfrm>
            <a:off x="5224773" y="4406229"/>
            <a:ext cx="762000" cy="24383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2556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/>
              <a:t>2. Install OpenJDK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ko-KR" sz="140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3D9C57B-0755-4C98-83D7-C04BB109C0F2}"/>
              </a:ext>
            </a:extLst>
          </p:cNvPr>
          <p:cNvSpPr/>
          <p:nvPr/>
        </p:nvSpPr>
        <p:spPr>
          <a:xfrm>
            <a:off x="507459" y="1371600"/>
            <a:ext cx="89032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download openjdk</a:t>
            </a:r>
            <a:endParaRPr lang="en-US" altLang="ko-KR" sz="2800" b="1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8250E6-5C13-40DD-A878-EE9DEC783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244" y="1907691"/>
            <a:ext cx="6226455" cy="4264509"/>
          </a:xfrm>
          <a:prstGeom prst="rect">
            <a:avLst/>
          </a:prstGeom>
        </p:spPr>
      </p:pic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2B51A5A5-04F0-4762-9AC9-C29A246176A9}"/>
              </a:ext>
            </a:extLst>
          </p:cNvPr>
          <p:cNvSpPr/>
          <p:nvPr/>
        </p:nvSpPr>
        <p:spPr bwMode="auto">
          <a:xfrm rot="18900000">
            <a:off x="4109218" y="2668024"/>
            <a:ext cx="839216" cy="978408"/>
          </a:xfrm>
          <a:prstGeom prst="downArrow">
            <a:avLst>
              <a:gd name="adj1" fmla="val 50000"/>
              <a:gd name="adj2" fmla="val 31393"/>
            </a:avLst>
          </a:prstGeom>
          <a:solidFill>
            <a:srgbClr val="FF0000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E800110-237A-4A40-B543-46378859EFD9}"/>
              </a:ext>
            </a:extLst>
          </p:cNvPr>
          <p:cNvSpPr/>
          <p:nvPr/>
        </p:nvSpPr>
        <p:spPr bwMode="auto">
          <a:xfrm>
            <a:off x="4800599" y="3495057"/>
            <a:ext cx="457201" cy="1625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2078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/>
              <a:t>2. Install OpenJDK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ko-KR" sz="140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3D9C57B-0755-4C98-83D7-C04BB109C0F2}"/>
              </a:ext>
            </a:extLst>
          </p:cNvPr>
          <p:cNvSpPr/>
          <p:nvPr/>
        </p:nvSpPr>
        <p:spPr>
          <a:xfrm>
            <a:off x="507459" y="1371600"/>
            <a:ext cx="89032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download openjdk</a:t>
            </a:r>
            <a:endParaRPr lang="en-US" altLang="ko-KR" sz="2800" b="1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135C34-1257-4B95-BD34-D990BB79B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621" y="1919591"/>
            <a:ext cx="6209080" cy="4252609"/>
          </a:xfrm>
          <a:prstGeom prst="rect">
            <a:avLst/>
          </a:prstGeom>
        </p:spPr>
      </p:pic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00C35F3A-832E-4F92-B600-E6810CB23571}"/>
              </a:ext>
            </a:extLst>
          </p:cNvPr>
          <p:cNvSpPr/>
          <p:nvPr/>
        </p:nvSpPr>
        <p:spPr bwMode="auto">
          <a:xfrm rot="18900000">
            <a:off x="3424640" y="3125223"/>
            <a:ext cx="839216" cy="978408"/>
          </a:xfrm>
          <a:prstGeom prst="downArrow">
            <a:avLst>
              <a:gd name="adj1" fmla="val 50000"/>
              <a:gd name="adj2" fmla="val 31393"/>
            </a:avLst>
          </a:prstGeom>
          <a:solidFill>
            <a:srgbClr val="FF0000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1797955-3CA8-4906-91FE-438B6DD7DEB5}"/>
              </a:ext>
            </a:extLst>
          </p:cNvPr>
          <p:cNvSpPr/>
          <p:nvPr/>
        </p:nvSpPr>
        <p:spPr bwMode="auto">
          <a:xfrm>
            <a:off x="4105876" y="4013221"/>
            <a:ext cx="1466869" cy="10157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9966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/>
              <a:t>2. Install OpenJDK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ko-KR" sz="140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3D9C57B-0755-4C98-83D7-C04BB109C0F2}"/>
              </a:ext>
            </a:extLst>
          </p:cNvPr>
          <p:cNvSpPr/>
          <p:nvPr/>
        </p:nvSpPr>
        <p:spPr>
          <a:xfrm>
            <a:off x="507459" y="1371600"/>
            <a:ext cx="89032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download openjdk</a:t>
            </a:r>
            <a:endParaRPr lang="en-US" altLang="ko-KR" sz="2800" b="1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135C34-1257-4B95-BD34-D990BB79B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621" y="1919591"/>
            <a:ext cx="6209080" cy="425260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A2F78C0-AA80-47F6-B1F8-EA522029B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2667000"/>
            <a:ext cx="5267325" cy="296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97836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Calibri"/>
        <a:ea typeface="굴림"/>
        <a:cs typeface=""/>
      </a:majorFont>
      <a:minorFont>
        <a:latin typeface="Calibri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 cap="flat" cmpd="sng" algn="ctr">
          <a:solidFill>
            <a:schemeClr val="tx1"/>
          </a:solidFill>
          <a:prstDash val="solid"/>
          <a:round/>
          <a:headEnd type="none" w="lg" len="lg"/>
          <a:tailEnd type="none" w="lg" len="lg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lg" len="lg"/>
          <a:tailEnd type="none" w="lg" len="lg"/>
        </a:ln>
        <a:effectLst/>
      </a:spPr>
      <a:bodyPr/>
      <a:lstStyle/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fault Design">
      <a:majorFont>
        <a:latin typeface="Calibri"/>
        <a:ea typeface="굴림"/>
        <a:cs typeface=""/>
      </a:majorFont>
      <a:minorFont>
        <a:latin typeface="Calibri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lg" len="lg"/>
          <a:tailEnd type="arrow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lg" len="lg"/>
          <a:tailEnd type="arrow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16456</TotalTime>
  <Words>252</Words>
  <Application>Microsoft Office PowerPoint</Application>
  <PresentationFormat>A4 Paper (210x297 mm)</PresentationFormat>
  <Paragraphs>76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경기천년바탕 Bold</vt:lpstr>
      <vt:lpstr>경기천년제목 Bold</vt:lpstr>
      <vt:lpstr>경기천년제목 Light</vt:lpstr>
      <vt:lpstr>굴림</vt:lpstr>
      <vt:lpstr>Arial</vt:lpstr>
      <vt:lpstr>Calibri</vt:lpstr>
      <vt:lpstr>Courier New</vt:lpstr>
      <vt:lpstr>Times New Roman</vt:lpstr>
      <vt:lpstr>1_Default Design</vt:lpstr>
      <vt:lpstr>2_Default Design</vt:lpstr>
      <vt:lpstr>PowerPoint Presentation</vt:lpstr>
      <vt:lpstr>Install Step</vt:lpstr>
      <vt:lpstr>1. Download WAAS</vt:lpstr>
      <vt:lpstr>1. Download WAAS</vt:lpstr>
      <vt:lpstr>2. Install OpenJDK</vt:lpstr>
      <vt:lpstr>2. Install OpenJDK</vt:lpstr>
      <vt:lpstr>2. Install OpenJDK</vt:lpstr>
      <vt:lpstr>2. Install OpenJDK</vt:lpstr>
      <vt:lpstr>2. Install OpenJDK</vt:lpstr>
      <vt:lpstr>2. Install OpenJDK</vt:lpstr>
      <vt:lpstr>2. Install OpenJDK</vt:lpstr>
      <vt:lpstr>2. Install OpenJDK</vt:lpstr>
      <vt:lpstr>3. Configure the WAAS</vt:lpstr>
      <vt:lpstr>4. waas.bat config</vt:lpstr>
      <vt:lpstr>4. waas.bat config</vt:lpstr>
      <vt:lpstr>4. waas.bat config</vt:lpstr>
      <vt:lpstr>4. waas.bat config</vt:lpstr>
      <vt:lpstr>5. waas.bat start</vt:lpstr>
      <vt:lpstr>5. waas.bat start</vt:lpstr>
      <vt:lpstr>5. waas.bat start</vt:lpstr>
      <vt:lpstr>6. Complete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stephano</dc:creator>
  <cp:lastModifiedBy>god</cp:lastModifiedBy>
  <cp:revision>657</cp:revision>
  <cp:lastPrinted>1601-01-01T00:00:00Z</cp:lastPrinted>
  <dcterms:created xsi:type="dcterms:W3CDTF">1601-01-01T00:00:00Z</dcterms:created>
  <dcterms:modified xsi:type="dcterms:W3CDTF">2022-01-20T05:06:44Z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