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2"/>
  </p:notesMasterIdLst>
  <p:sldIdLst>
    <p:sldId id="256" r:id="rId3"/>
    <p:sldId id="785" r:id="rId4"/>
    <p:sldId id="844" r:id="rId5"/>
    <p:sldId id="845" r:id="rId6"/>
    <p:sldId id="811" r:id="rId7"/>
    <p:sldId id="846" r:id="rId8"/>
    <p:sldId id="836" r:id="rId9"/>
    <p:sldId id="837" r:id="rId10"/>
    <p:sldId id="840" r:id="rId11"/>
    <p:sldId id="841" r:id="rId12"/>
    <p:sldId id="842" r:id="rId13"/>
    <p:sldId id="843" r:id="rId14"/>
    <p:sldId id="847" r:id="rId15"/>
    <p:sldId id="848" r:id="rId16"/>
    <p:sldId id="851" r:id="rId17"/>
    <p:sldId id="854" r:id="rId18"/>
    <p:sldId id="857" r:id="rId19"/>
    <p:sldId id="855" r:id="rId20"/>
    <p:sldId id="856" r:id="rId21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97" d="100"/>
          <a:sy n="97" d="100"/>
        </p:scale>
        <p:origin x="606" y="90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72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2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7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31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7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72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076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9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1997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WAAS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(save &amp; extract to anywhere)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02BDA-EFCA-4C48-A7DE-77EE0CC6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08828"/>
            <a:ext cx="6172200" cy="34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 (for example)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4D4EF-FE9D-4126-B92F-AA378B67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40668"/>
            <a:ext cx="5027534" cy="402907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1E95AC-157E-4E78-9FC3-0779197C0A8E}"/>
              </a:ext>
            </a:extLst>
          </p:cNvPr>
          <p:cNvSpPr/>
          <p:nvPr/>
        </p:nvSpPr>
        <p:spPr bwMode="auto">
          <a:xfrm rot="18900000">
            <a:off x="4533392" y="25918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BA6-3F50-42B3-922B-7D7FBDC7963D}"/>
              </a:ext>
            </a:extLst>
          </p:cNvPr>
          <p:cNvSpPr/>
          <p:nvPr/>
        </p:nvSpPr>
        <p:spPr bwMode="auto">
          <a:xfrm>
            <a:off x="5214628" y="3429001"/>
            <a:ext cx="1466869" cy="152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64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A8C2B-2875-4694-BFB0-B2D7CC8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33" y="1824173"/>
            <a:ext cx="6666974" cy="434802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Configure the WAAS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EE8155-FCD9-490D-A301-DFCC82361A40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edit path in the wenv.bat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A36B68A-8946-48E6-88C1-EC2875BBAEA2}"/>
              </a:ext>
            </a:extLst>
          </p:cNvPr>
          <p:cNvSpPr/>
          <p:nvPr/>
        </p:nvSpPr>
        <p:spPr bwMode="auto">
          <a:xfrm rot="1800000">
            <a:off x="4222902" y="222940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EFDBE-40D2-4C63-95FE-16FA49966613}"/>
              </a:ext>
            </a:extLst>
          </p:cNvPr>
          <p:cNvSpPr/>
          <p:nvPr/>
        </p:nvSpPr>
        <p:spPr bwMode="auto">
          <a:xfrm>
            <a:off x="1360220" y="3227504"/>
            <a:ext cx="2971800" cy="624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7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583CC0-C0FD-4BC5-A69B-D55635D3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403555"/>
            <a:ext cx="8835513" cy="462082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37F71-FECA-4261-B911-676DDE49A98C}"/>
              </a:ext>
            </a:extLst>
          </p:cNvPr>
          <p:cNvSpPr/>
          <p:nvPr/>
        </p:nvSpPr>
        <p:spPr bwMode="auto">
          <a:xfrm>
            <a:off x="495300" y="1371600"/>
            <a:ext cx="2171700" cy="304800"/>
          </a:xfrm>
          <a:prstGeom prst="rect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9745-1344-4F3F-BB4B-ABC7409D0987}"/>
              </a:ext>
            </a:extLst>
          </p:cNvPr>
          <p:cNvSpPr txBox="1"/>
          <p:nvPr/>
        </p:nvSpPr>
        <p:spPr>
          <a:xfrm>
            <a:off x="2971800" y="1154668"/>
            <a:ext cx="25228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Run as Administrator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FF8BF-6F75-4DE9-B83E-B0C2317C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09800"/>
            <a:ext cx="4400550" cy="3650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B610E-3454-41EB-8FFC-12CE03D8B08E}"/>
              </a:ext>
            </a:extLst>
          </p:cNvPr>
          <p:cNvSpPr txBox="1"/>
          <p:nvPr/>
        </p:nvSpPr>
        <p:spPr>
          <a:xfrm>
            <a:off x="7620000" y="2133600"/>
            <a:ext cx="13901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Right Click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BDDAD-BDC9-4382-A23A-2B1EC2A5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" y="1378974"/>
            <a:ext cx="9324975" cy="48768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waas.bat config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44EA-4F5E-47F3-A968-BB9E1D576E22}"/>
              </a:ext>
            </a:extLst>
          </p:cNvPr>
          <p:cNvSpPr/>
          <p:nvPr/>
        </p:nvSpPr>
        <p:spPr bwMode="auto">
          <a:xfrm>
            <a:off x="378542" y="2667000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77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waas.bat start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A8FE8-046B-4AB0-B1DF-FD7C2882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5" y="1285568"/>
            <a:ext cx="9324975" cy="487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648FB6-BFA9-4253-869A-04CC398A76AD}"/>
              </a:ext>
            </a:extLst>
          </p:cNvPr>
          <p:cNvSpPr/>
          <p:nvPr/>
        </p:nvSpPr>
        <p:spPr bwMode="auto">
          <a:xfrm>
            <a:off x="468261" y="1914832"/>
            <a:ext cx="20574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E66C61-CEB2-4D41-8C4F-A60220A4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B2EF-1E72-4B32-9A25-69FC1A0BA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58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A8FE2-FCE7-42D9-B0CD-6AE3D36F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9" y="1600200"/>
            <a:ext cx="5667375" cy="4169669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F761754-CB33-44C3-B96D-D83962C7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Complete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E9102-56A0-4D67-A059-7AD9B18DD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B9FA05-6138-4307-8091-8F196E792402}"/>
              </a:ext>
            </a:extLst>
          </p:cNvPr>
          <p:cNvSpPr/>
          <p:nvPr/>
        </p:nvSpPr>
        <p:spPr bwMode="auto">
          <a:xfrm>
            <a:off x="4111956" y="3515758"/>
            <a:ext cx="3581401" cy="615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CA749-6DED-4F7B-8222-1830DE46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1821"/>
            <a:ext cx="3065130" cy="4995862"/>
          </a:xfrm>
          <a:prstGeom prst="rect">
            <a:avLst/>
          </a:prstGeom>
        </p:spPr>
      </p:pic>
      <p:sp>
        <p:nvSpPr>
          <p:cNvPr id="8" name="직사각형 5">
            <a:extLst>
              <a:ext uri="{FF2B5EF4-FFF2-40B4-BE49-F238E27FC236}">
                <a16:creationId xmlns:a16="http://schemas.microsoft.com/office/drawing/2014/main" id="{B6030806-1826-4EE6-B7FA-23EC1135F64C}"/>
              </a:ext>
            </a:extLst>
          </p:cNvPr>
          <p:cNvSpPr/>
          <p:nvPr/>
        </p:nvSpPr>
        <p:spPr bwMode="auto">
          <a:xfrm>
            <a:off x="381000" y="4735307"/>
            <a:ext cx="1905000" cy="283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1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1DE23-91E5-4A8A-9C4D-16FD778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 Database User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B698-AD2D-433D-9AD4-866719A88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688D6-AA91-47F4-97BE-3A9B677954C7}"/>
              </a:ext>
            </a:extLst>
          </p:cNvPr>
          <p:cNvSpPr/>
          <p:nvPr/>
        </p:nvSpPr>
        <p:spPr>
          <a:xfrm>
            <a:off x="438150" y="1905000"/>
            <a:ext cx="9029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user 'crl'@'%' identified by '00000000';</a:t>
            </a:r>
          </a:p>
          <a:p>
            <a:r>
              <a:rPr lang="en-US"/>
              <a:t>alter user 'crl'@'%' identified with caching_sha2_password by '00000000';</a:t>
            </a:r>
          </a:p>
          <a:p>
            <a:r>
              <a:rPr lang="en-US"/>
              <a:t>update `user` set Select_priv = 'y', Insert_priv = 'y',Update_priv = 'y',Delete_priv = 'y',Create_priv = 'y',Drop_priv = 'y',Reload_priv = 'y',Shutdown_priv = 'y',Process_priv = 'y',File_priv = 'y',Grant_priv = 'y',References_priv = 'y',Index_priv = 'y',Alter_priv = 'y',Show_db_priv = 'y',Super_priv = 'y',Create_tmp_table_priv = 'y',Lock_tables_priv = 'y',Execute_priv = 'y',Repl_slave_priv = 'y',Repl_client_priv = 'y',Create_view_priv = 'y',Show_view_priv = 'y',Create_routine_priv = 'y',Alter_routine_priv = 'y',Create_user_priv = 'y',Event_priv = 'y',Trigger_priv = 'y',Create_tablespace_priv = 'y' where user = 'crl';</a:t>
            </a:r>
          </a:p>
          <a:p>
            <a:r>
              <a:rPr lang="en-US"/>
              <a:t>flush privileges;</a:t>
            </a:r>
          </a:p>
        </p:txBody>
      </p:sp>
    </p:spTree>
    <p:extLst>
      <p:ext uri="{BB962C8B-B14F-4D97-AF65-F5344CB8AC3E}">
        <p14:creationId xmlns:p14="http://schemas.microsoft.com/office/powerpoint/2010/main" val="30429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Install Step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1. Download WAAS from http://github.com/kitdvl/waas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2. Install OpenJDK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3. Configure the waas.bat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4. Run the command "waas.bat config"</a:t>
            </a:r>
          </a:p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5. Run the command "waas.bat start"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from http://github.com/kitdvl/waas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87E7C-ADFD-40DC-B382-D26D05C6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905000"/>
            <a:ext cx="6230384" cy="42672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4152B6E-EBC4-4CAA-9163-34C42055F5F0}"/>
              </a:ext>
            </a:extLst>
          </p:cNvPr>
          <p:cNvSpPr/>
          <p:nvPr/>
        </p:nvSpPr>
        <p:spPr bwMode="auto">
          <a:xfrm rot="1800000">
            <a:off x="3998385" y="3815088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1F7A9-B4C8-43C0-9624-C9437E9BA692}"/>
              </a:ext>
            </a:extLst>
          </p:cNvPr>
          <p:cNvSpPr/>
          <p:nvPr/>
        </p:nvSpPr>
        <p:spPr bwMode="auto">
          <a:xfrm>
            <a:off x="3352800" y="4726417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92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1. Download WAAS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89CB9B6-49F8-4A17-9E17-FF72015210E6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extract to anywhere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4E30E2-B360-4116-83DA-6D8916126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60512"/>
            <a:ext cx="6238875" cy="44314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F3FB78-586B-4D34-AC79-815C09DA481A}"/>
              </a:ext>
            </a:extLst>
          </p:cNvPr>
          <p:cNvSpPr/>
          <p:nvPr/>
        </p:nvSpPr>
        <p:spPr bwMode="auto">
          <a:xfrm>
            <a:off x="1524000" y="2245658"/>
            <a:ext cx="1752600" cy="2689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2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FC8B94-BD34-4F09-9FBD-0DCA1A98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59" y="1874894"/>
            <a:ext cx="6274341" cy="429730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D17B25B-7FE1-4804-9FB9-053588B8F67D}"/>
              </a:ext>
            </a:extLst>
          </p:cNvPr>
          <p:cNvSpPr/>
          <p:nvPr/>
        </p:nvSpPr>
        <p:spPr bwMode="auto">
          <a:xfrm rot="18900000">
            <a:off x="4299719" y="3095116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7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D0668-4DB6-4CEE-A3E6-689305D9B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92" y="1894820"/>
            <a:ext cx="6245248" cy="427738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3C19087-2A3D-46AD-9697-DD5A67E26527}"/>
              </a:ext>
            </a:extLst>
          </p:cNvPr>
          <p:cNvSpPr/>
          <p:nvPr/>
        </p:nvSpPr>
        <p:spPr bwMode="auto">
          <a:xfrm rot="18900000">
            <a:off x="4533392" y="3579197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33093A-BFCF-4210-B97B-44916F4DE2B9}"/>
              </a:ext>
            </a:extLst>
          </p:cNvPr>
          <p:cNvSpPr/>
          <p:nvPr/>
        </p:nvSpPr>
        <p:spPr bwMode="auto">
          <a:xfrm>
            <a:off x="5224773" y="4406229"/>
            <a:ext cx="762000" cy="2438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5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250E6-5C13-40DD-A878-EE9DEC78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44" y="1907691"/>
            <a:ext cx="6226455" cy="42645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B51A5A5-04F0-4762-9AC9-C29A246176A9}"/>
              </a:ext>
            </a:extLst>
          </p:cNvPr>
          <p:cNvSpPr/>
          <p:nvPr/>
        </p:nvSpPr>
        <p:spPr bwMode="auto">
          <a:xfrm rot="18900000">
            <a:off x="4109218" y="2668024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800110-237A-4A40-B543-46378859EFD9}"/>
              </a:ext>
            </a:extLst>
          </p:cNvPr>
          <p:cNvSpPr/>
          <p:nvPr/>
        </p:nvSpPr>
        <p:spPr bwMode="auto">
          <a:xfrm>
            <a:off x="4800599" y="3495057"/>
            <a:ext cx="457201" cy="162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0C35F3A-832E-4F92-B600-E6810CB23571}"/>
              </a:ext>
            </a:extLst>
          </p:cNvPr>
          <p:cNvSpPr/>
          <p:nvPr/>
        </p:nvSpPr>
        <p:spPr bwMode="auto">
          <a:xfrm rot="18900000">
            <a:off x="3424640" y="3125223"/>
            <a:ext cx="839216" cy="978408"/>
          </a:xfrm>
          <a:prstGeom prst="downArrow">
            <a:avLst>
              <a:gd name="adj1" fmla="val 50000"/>
              <a:gd name="adj2" fmla="val 31393"/>
            </a:avLst>
          </a:prstGeom>
          <a:solidFill>
            <a:srgbClr val="FF0000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797955-3CA8-4906-91FE-438B6DD7DEB5}"/>
              </a:ext>
            </a:extLst>
          </p:cNvPr>
          <p:cNvSpPr/>
          <p:nvPr/>
        </p:nvSpPr>
        <p:spPr bwMode="auto">
          <a:xfrm>
            <a:off x="4105876" y="4013221"/>
            <a:ext cx="1466869" cy="1015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/>
              <a:t>2. Install OpenJDK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D9C57B-0755-4C98-83D7-C04BB109C0F2}"/>
              </a:ext>
            </a:extLst>
          </p:cNvPr>
          <p:cNvSpPr/>
          <p:nvPr/>
        </p:nvSpPr>
        <p:spPr>
          <a:xfrm>
            <a:off x="507459" y="1371600"/>
            <a:ext cx="890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 openjdk</a:t>
            </a:r>
            <a:endParaRPr lang="en-US" altLang="ko-KR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35C34-1257-4B95-BD34-D990BB79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1" y="1919591"/>
            <a:ext cx="6209080" cy="4252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A2F78C0-AA80-47F6-B1F8-EA522029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667000"/>
            <a:ext cx="5267325" cy="29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9783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16479</TotalTime>
  <Words>467</Words>
  <Application>Microsoft Office PowerPoint</Application>
  <PresentationFormat>A4 Paper (210x297 mm)</PresentationFormat>
  <Paragraphs>77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경기천년바탕 Bold</vt:lpstr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Install Step</vt:lpstr>
      <vt:lpstr>1. Download WAAS</vt:lpstr>
      <vt:lpstr>1. Download WAAS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2. Install OpenJDK</vt:lpstr>
      <vt:lpstr>3. Configure the WAAS</vt:lpstr>
      <vt:lpstr>4. waas.bat config</vt:lpstr>
      <vt:lpstr>4. waas.bat config</vt:lpstr>
      <vt:lpstr>5. waas.bat start</vt:lpstr>
      <vt:lpstr>PowerPoint Presentation</vt:lpstr>
      <vt:lpstr>6. Complete</vt:lpstr>
      <vt:lpstr>Create Database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664</cp:revision>
  <cp:lastPrinted>1601-01-01T00:00:00Z</cp:lastPrinted>
  <dcterms:created xsi:type="dcterms:W3CDTF">1601-01-01T00:00:00Z</dcterms:created>
  <dcterms:modified xsi:type="dcterms:W3CDTF">2024-07-09T04:42:49Z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