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2" r:id="rId1"/>
  </p:sldMasterIdLst>
  <p:notesMasterIdLst>
    <p:notesMasterId r:id="rId12"/>
  </p:notesMasterIdLst>
  <p:sldIdLst>
    <p:sldId id="256" r:id="rId2"/>
    <p:sldId id="837" r:id="rId3"/>
    <p:sldId id="840" r:id="rId4"/>
    <p:sldId id="841" r:id="rId5"/>
    <p:sldId id="836" r:id="rId6"/>
    <p:sldId id="839" r:id="rId7"/>
    <p:sldId id="842" r:id="rId8"/>
    <p:sldId id="843" r:id="rId9"/>
    <p:sldId id="846" r:id="rId10"/>
    <p:sldId id="844" r:id="rId11"/>
  </p:sldIdLst>
  <p:sldSz cx="6858000" cy="9906000" type="A4"/>
  <p:notesSz cx="7010400" cy="92964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16" userDrawn="1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8" pos="4080" userDrawn="1">
          <p15:clr>
            <a:srgbClr val="A4A3A4"/>
          </p15:clr>
        </p15:guide>
        <p15:guide id="12" pos="2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D5D5D5"/>
    <a:srgbClr val="FF0000"/>
    <a:srgbClr val="C00000"/>
    <a:srgbClr val="7E0000"/>
    <a:srgbClr val="FF99CC"/>
    <a:srgbClr val="58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9" autoAdjust="0"/>
    <p:restoredTop sz="88286" autoAdjust="0"/>
  </p:normalViewPr>
  <p:slideViewPr>
    <p:cSldViewPr showGuides="1">
      <p:cViewPr varScale="1">
        <p:scale>
          <a:sx n="67" d="100"/>
          <a:sy n="67" d="100"/>
        </p:scale>
        <p:origin x="2760" y="90"/>
      </p:cViewPr>
      <p:guideLst>
        <p:guide orient="horz" pos="5616"/>
        <p:guide orient="horz" pos="672"/>
        <p:guide pos="4080"/>
        <p:guide pos="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04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98700" y="696913"/>
            <a:ext cx="24130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C71B7DF2-477D-40A1-BDF8-5BC14DD08C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ED43F8F-E886-4941-BE05-EA15501EA9FB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8700" y="696913"/>
            <a:ext cx="2413000" cy="34861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/>
            </a:lvl1pPr>
            <a:lvl2pPr marL="316520" indent="0" algn="ctr">
              <a:buNone/>
              <a:defRPr/>
            </a:lvl2pPr>
            <a:lvl3pPr marL="633039" indent="0" algn="ctr">
              <a:buNone/>
              <a:defRPr/>
            </a:lvl3pPr>
            <a:lvl4pPr marL="949559" indent="0" algn="ctr">
              <a:buNone/>
              <a:defRPr/>
            </a:lvl4pPr>
            <a:lvl5pPr marL="1266078" indent="0" algn="ctr">
              <a:buNone/>
              <a:defRPr/>
            </a:lvl5pPr>
            <a:lvl6pPr marL="1582598" indent="0" algn="ctr">
              <a:buNone/>
              <a:defRPr/>
            </a:lvl6pPr>
            <a:lvl7pPr marL="1899117" indent="0" algn="ctr">
              <a:buNone/>
              <a:defRPr/>
            </a:lvl7pPr>
            <a:lvl8pPr marL="2215637" indent="0" algn="ctr">
              <a:buNone/>
              <a:defRPr/>
            </a:lvl8pPr>
            <a:lvl9pPr marL="253215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70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31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506768"/>
            <a:ext cx="1543050" cy="83421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506768"/>
            <a:ext cx="4514850" cy="83421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01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97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276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1385"/>
            </a:lvl1pPr>
            <a:lvl2pPr marL="316520" indent="0">
              <a:buNone/>
              <a:defRPr sz="1246"/>
            </a:lvl2pPr>
            <a:lvl3pPr marL="633039" indent="0">
              <a:buNone/>
              <a:defRPr sz="1108"/>
            </a:lvl3pPr>
            <a:lvl4pPr marL="949559" indent="0">
              <a:buNone/>
              <a:defRPr sz="969"/>
            </a:lvl4pPr>
            <a:lvl5pPr marL="1266078" indent="0">
              <a:buNone/>
              <a:defRPr sz="969"/>
            </a:lvl5pPr>
            <a:lvl6pPr marL="1582598" indent="0">
              <a:buNone/>
              <a:defRPr sz="969"/>
            </a:lvl6pPr>
            <a:lvl7pPr marL="1899117" indent="0">
              <a:buNone/>
              <a:defRPr sz="969"/>
            </a:lvl7pPr>
            <a:lvl8pPr marL="2215637" indent="0">
              <a:buNone/>
              <a:defRPr sz="969"/>
            </a:lvl8pPr>
            <a:lvl9pPr marL="2532156" indent="0">
              <a:buNone/>
              <a:defRPr sz="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71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51002"/>
            <a:ext cx="3028950" cy="7197902"/>
          </a:xfrm>
        </p:spPr>
        <p:txBody>
          <a:bodyPr/>
          <a:lstStyle>
            <a:lvl1pPr>
              <a:defRPr sz="1938"/>
            </a:lvl1pPr>
            <a:lvl2pPr>
              <a:defRPr sz="1662"/>
            </a:lvl2pPr>
            <a:lvl3pPr>
              <a:defRPr sz="1385"/>
            </a:lvl3pPr>
            <a:lvl4pPr>
              <a:defRPr sz="1246"/>
            </a:lvl4pPr>
            <a:lvl5pPr>
              <a:defRPr sz="1246"/>
            </a:lvl5pPr>
            <a:lvl6pPr>
              <a:defRPr sz="1246"/>
            </a:lvl6pPr>
            <a:lvl7pPr>
              <a:defRPr sz="1246"/>
            </a:lvl7pPr>
            <a:lvl8pPr>
              <a:defRPr sz="1246"/>
            </a:lvl8pPr>
            <a:lvl9pPr>
              <a:defRPr sz="12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51002"/>
            <a:ext cx="3028950" cy="7197902"/>
          </a:xfrm>
        </p:spPr>
        <p:txBody>
          <a:bodyPr/>
          <a:lstStyle>
            <a:lvl1pPr>
              <a:defRPr sz="1938"/>
            </a:lvl1pPr>
            <a:lvl2pPr>
              <a:defRPr sz="1662"/>
            </a:lvl2pPr>
            <a:lvl3pPr>
              <a:defRPr sz="1385"/>
            </a:lvl3pPr>
            <a:lvl4pPr>
              <a:defRPr sz="1246"/>
            </a:lvl4pPr>
            <a:lvl5pPr>
              <a:defRPr sz="1246"/>
            </a:lvl5pPr>
            <a:lvl6pPr>
              <a:defRPr sz="1246"/>
            </a:lvl6pPr>
            <a:lvl7pPr>
              <a:defRPr sz="1246"/>
            </a:lvl7pPr>
            <a:lvl8pPr>
              <a:defRPr sz="1246"/>
            </a:lvl8pPr>
            <a:lvl9pPr>
              <a:defRPr sz="12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2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1662"/>
            </a:lvl1pPr>
            <a:lvl2pPr>
              <a:defRPr sz="1385"/>
            </a:lvl2pPr>
            <a:lvl3pPr>
              <a:defRPr sz="1246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1662"/>
            </a:lvl1pPr>
            <a:lvl2pPr>
              <a:defRPr sz="1385"/>
            </a:lvl2pPr>
            <a:lvl3pPr>
              <a:defRPr sz="1246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26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71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2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13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969"/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10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13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969"/>
            </a:lvl1pPr>
            <a:lvl2pPr marL="316520" indent="0">
              <a:buNone/>
              <a:defRPr sz="831"/>
            </a:lvl2pPr>
            <a:lvl3pPr marL="633039" indent="0">
              <a:buNone/>
              <a:defRPr sz="692"/>
            </a:lvl3pPr>
            <a:lvl4pPr marL="949559" indent="0">
              <a:buNone/>
              <a:defRPr sz="623"/>
            </a:lvl4pPr>
            <a:lvl5pPr marL="1266078" indent="0">
              <a:buNone/>
              <a:defRPr sz="623"/>
            </a:lvl5pPr>
            <a:lvl6pPr marL="1582598" indent="0">
              <a:buNone/>
              <a:defRPr sz="623"/>
            </a:lvl6pPr>
            <a:lvl7pPr marL="1899117" indent="0">
              <a:buNone/>
              <a:defRPr sz="623"/>
            </a:lvl7pPr>
            <a:lvl8pPr marL="2215637" indent="0">
              <a:buNone/>
              <a:defRPr sz="623"/>
            </a:lvl8pPr>
            <a:lvl9pPr marL="2532156" indent="0">
              <a:buNone/>
              <a:defRPr sz="6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4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651002"/>
            <a:ext cx="6172200" cy="719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506766"/>
            <a:ext cx="6172200" cy="92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316520"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633039"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949559"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266078" algn="l" rtl="0" eaLnBrk="0" fontAlgn="base" latinLnBrk="1" hangingPunct="0">
        <a:spcBef>
          <a:spcPct val="0"/>
        </a:spcBef>
        <a:spcAft>
          <a:spcPct val="0"/>
        </a:spcAft>
        <a:defRPr kumimoji="1" sz="2215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237390" indent="-23739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38">
          <a:solidFill>
            <a:schemeClr val="tx1"/>
          </a:solidFill>
          <a:latin typeface="+mn-lt"/>
          <a:ea typeface="+mn-ea"/>
          <a:cs typeface="+mn-cs"/>
        </a:defRPr>
      </a:lvl1pPr>
      <a:lvl2pPr marL="514344" indent="-1978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2">
          <a:solidFill>
            <a:schemeClr val="tx1"/>
          </a:solidFill>
          <a:latin typeface="+mn-lt"/>
          <a:ea typeface="+mn-ea"/>
        </a:defRPr>
      </a:lvl2pPr>
      <a:lvl3pPr marL="791299" indent="-15826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85">
          <a:solidFill>
            <a:schemeClr val="tx1"/>
          </a:solidFill>
          <a:latin typeface="+mn-lt"/>
          <a:ea typeface="+mn-ea"/>
        </a:defRPr>
      </a:lvl3pPr>
      <a:lvl4pPr marL="1107818" indent="-15826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1424338" indent="-15826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5pPr>
      <a:lvl6pPr marL="1740858" indent="-15826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6pPr>
      <a:lvl7pPr marL="2057377" indent="-15826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7pPr>
      <a:lvl8pPr marL="2373897" indent="-15826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8pPr>
      <a:lvl9pPr marL="2690416" indent="-15826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2"/>
          <p:cNvSpPr txBox="1">
            <a:spLocks noChangeArrowheads="1"/>
          </p:cNvSpPr>
          <p:nvPr/>
        </p:nvSpPr>
        <p:spPr bwMode="auto">
          <a:xfrm>
            <a:off x="363922" y="1066800"/>
            <a:ext cx="1963807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3323" b="1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WAAS </a:t>
            </a:r>
            <a:r>
              <a:rPr lang="en-US" altLang="ko-KR" sz="3323" b="1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ui</a:t>
            </a:r>
            <a:endParaRPr lang="ko-KR" altLang="en-US" sz="3323" b="1" dirty="0">
              <a:latin typeface="경기천년제목 Bold" panose="02020803020101020101" pitchFamily="18" charset="-127"/>
              <a:ea typeface="경기천년제목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1002323" y="7086600"/>
            <a:ext cx="4853354" cy="141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385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국립금오공과대학교</a:t>
            </a:r>
            <a:endParaRPr lang="en-US" altLang="ko-KR" sz="1385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385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응용수학과</a:t>
            </a:r>
            <a:endParaRPr lang="en-US" altLang="ko-KR" sz="1385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108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교수</a:t>
            </a:r>
            <a:r>
              <a:rPr lang="en-US" altLang="ko-KR" sz="1108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/</a:t>
            </a:r>
            <a:r>
              <a:rPr lang="ko-KR" altLang="en-US" sz="1108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공학박사 </a:t>
            </a:r>
            <a:r>
              <a:rPr lang="ko-KR" altLang="en-US" sz="1385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신 승 혁</a:t>
            </a:r>
            <a:endParaRPr lang="en-US" altLang="ko-KR" sz="1385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108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D509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108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054-478-7810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108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010-4156-0094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108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shinbaad@kumoh.ac.kr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67" y="7315615"/>
            <a:ext cx="926759" cy="9267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button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sfac_button_0000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sfac_button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#EEEEEE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color : #000000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border : 1px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border-color #999999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A2E43B-E19E-42F2-ACF9-CE2AB4A619E8}"/>
              </a:ext>
            </a:extLst>
          </p:cNvPr>
          <p:cNvCxnSpPr>
            <a:cxnSpLocks/>
          </p:cNvCxnSpPr>
          <p:nvPr/>
        </p:nvCxnSpPr>
        <p:spPr bwMode="auto">
          <a:xfrm>
            <a:off x="523875" y="3816675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9415C04-D9A1-4CF1-8E70-0617EFEEB842}"/>
              </a:ext>
            </a:extLst>
          </p:cNvPr>
          <p:cNvCxnSpPr>
            <a:cxnSpLocks/>
          </p:cNvCxnSpPr>
          <p:nvPr/>
        </p:nvCxnSpPr>
        <p:spPr bwMode="auto">
          <a:xfrm>
            <a:off x="1847744" y="3816675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7F47ED-62B9-427D-A9A4-049C9C022C8B}"/>
              </a:ext>
            </a:extLst>
          </p:cNvPr>
          <p:cNvCxnSpPr>
            <a:cxnSpLocks/>
          </p:cNvCxnSpPr>
          <p:nvPr/>
        </p:nvCxnSpPr>
        <p:spPr bwMode="auto">
          <a:xfrm>
            <a:off x="523875" y="4083375"/>
            <a:ext cx="13238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10A4E8-FD2F-4790-94A4-E097010FA2C9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4359600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2989F7-E0C6-4305-8462-748584F1B270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4713343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80D2B0-9028-4A66-904C-F53B27EF2299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8719" y="4359603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6C5AE8-F96C-4972-84D3-E69CDC0CE792}"/>
              </a:ext>
            </a:extLst>
          </p:cNvPr>
          <p:cNvSpPr txBox="1"/>
          <p:nvPr/>
        </p:nvSpPr>
        <p:spPr>
          <a:xfrm>
            <a:off x="603826" y="3749375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200)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89565A-C7EB-4246-857F-5AD6434CE1CA}"/>
              </a:ext>
            </a:extLst>
          </p:cNvPr>
          <p:cNvSpPr/>
          <p:nvPr/>
        </p:nvSpPr>
        <p:spPr bwMode="auto">
          <a:xfrm>
            <a:off x="551178" y="4372189"/>
            <a:ext cx="1296566" cy="352211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D71451-DCF6-45FC-96A5-CB13C0D2F18C}"/>
              </a:ext>
            </a:extLst>
          </p:cNvPr>
          <p:cNvSpPr txBox="1"/>
          <p:nvPr/>
        </p:nvSpPr>
        <p:spPr>
          <a:xfrm>
            <a:off x="2288790" y="440123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x</a:t>
            </a:r>
            <a:r>
              <a:rPr lang="ko-KR" altLang="en-US" sz="1200" dirty="0"/>
              <a:t> </a:t>
            </a:r>
            <a:r>
              <a:rPr lang="en-US" altLang="ko-KR" sz="1200" dirty="0"/>
              <a:t>px</a:t>
            </a:r>
          </a:p>
        </p:txBody>
      </p:sp>
    </p:spTree>
    <p:extLst>
      <p:ext uri="{BB962C8B-B14F-4D97-AF65-F5344CB8AC3E}">
        <p14:creationId xmlns:p14="http://schemas.microsoft.com/office/powerpoint/2010/main" val="121637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</a:t>
            </a:r>
            <a:r>
              <a:rPr lang="ko-KR" altLang="en-US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:</a:t>
            </a:r>
            <a:r>
              <a:rPr lang="ko-KR" altLang="en-US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none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sfac_background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pic>
        <p:nvPicPr>
          <p:cNvPr id="1026" name="Picture 2" descr="https://www.poynter.org/wp-content/uploads/2019/01/background-1500x857.png">
            <a:extLst>
              <a:ext uri="{FF2B5EF4-FFF2-40B4-BE49-F238E27FC236}">
                <a16:creationId xmlns:a16="http://schemas.microsoft.com/office/drawing/2014/main" id="{D338B7E4-8D68-461B-9BD1-7B74F4663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39600"/>
            <a:ext cx="4677464" cy="26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F272CA-CDD9-4E44-A0CD-85014C5077DB}"/>
              </a:ext>
            </a:extLst>
          </p:cNvPr>
          <p:cNvCxnSpPr>
            <a:cxnSpLocks/>
          </p:cNvCxnSpPr>
          <p:nvPr/>
        </p:nvCxnSpPr>
        <p:spPr bwMode="auto">
          <a:xfrm>
            <a:off x="523875" y="29062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41C7-71E4-4BE8-B4FC-EC6BD443EBA9}"/>
              </a:ext>
            </a:extLst>
          </p:cNvPr>
          <p:cNvCxnSpPr>
            <a:cxnSpLocks/>
          </p:cNvCxnSpPr>
          <p:nvPr/>
        </p:nvCxnSpPr>
        <p:spPr bwMode="auto">
          <a:xfrm>
            <a:off x="5210864" y="29062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5AC48A-E76E-4991-8274-D3E2BA07D33B}"/>
              </a:ext>
            </a:extLst>
          </p:cNvPr>
          <p:cNvCxnSpPr>
            <a:cxnSpLocks/>
          </p:cNvCxnSpPr>
          <p:nvPr/>
        </p:nvCxnSpPr>
        <p:spPr bwMode="auto">
          <a:xfrm>
            <a:off x="523875" y="3172900"/>
            <a:ext cx="468698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7810D3-C0E0-4888-B0C6-59D1A2C03D1F}"/>
              </a:ext>
            </a:extLst>
          </p:cNvPr>
          <p:cNvSpPr txBox="1"/>
          <p:nvPr/>
        </p:nvSpPr>
        <p:spPr>
          <a:xfrm>
            <a:off x="2548990" y="2811547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100%</a:t>
            </a:r>
            <a:endParaRPr lang="ko-KR" altLang="en-US" sz="120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0BA4874-D318-44B3-9A39-8450F5990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9439" y="3449125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2EA1714-4B23-48F7-9D93-E7B0936D96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210864" y="6121343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CC9044-E2BC-40B6-948E-ACECA2F10BB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20414" y="3449126"/>
            <a:ext cx="0" cy="26626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61AAED-29DE-4463-A5DE-A7EEC7DD4FF6}"/>
              </a:ext>
            </a:extLst>
          </p:cNvPr>
          <p:cNvSpPr txBox="1"/>
          <p:nvPr/>
        </p:nvSpPr>
        <p:spPr>
          <a:xfrm>
            <a:off x="5420414" y="4557191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600)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434E64B-3405-4A85-BC40-F80513219323}"/>
              </a:ext>
            </a:extLst>
          </p:cNvPr>
          <p:cNvSpPr/>
          <p:nvPr/>
        </p:nvSpPr>
        <p:spPr>
          <a:xfrm>
            <a:off x="364018" y="6569474"/>
            <a:ext cx="6163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&lt;div class='sfac_background' &gt;</a:t>
            </a:r>
          </a:p>
          <a:p>
            <a:endParaRPr lang="en-US" altLang="ko-KR" sz="1200" b="1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59936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title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sfac_title_0000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sfac_title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pic>
        <p:nvPicPr>
          <p:cNvPr id="1026" name="Picture 2" descr="https://www.poynter.org/wp-content/uploads/2019/01/background-1500x857.png">
            <a:extLst>
              <a:ext uri="{FF2B5EF4-FFF2-40B4-BE49-F238E27FC236}">
                <a16:creationId xmlns:a16="http://schemas.microsoft.com/office/drawing/2014/main" id="{D338B7E4-8D68-461B-9BD1-7B74F4663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4677464" cy="26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F272CA-CDD9-4E44-A0CD-85014C5077DB}"/>
              </a:ext>
            </a:extLst>
          </p:cNvPr>
          <p:cNvCxnSpPr>
            <a:cxnSpLocks/>
          </p:cNvCxnSpPr>
          <p:nvPr/>
        </p:nvCxnSpPr>
        <p:spPr bwMode="auto">
          <a:xfrm>
            <a:off x="523875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41C7-71E4-4BE8-B4FC-EC6BD443EBA9}"/>
              </a:ext>
            </a:extLst>
          </p:cNvPr>
          <p:cNvCxnSpPr>
            <a:cxnSpLocks/>
          </p:cNvCxnSpPr>
          <p:nvPr/>
        </p:nvCxnSpPr>
        <p:spPr bwMode="auto">
          <a:xfrm>
            <a:off x="5210864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5AC48A-E76E-4991-8274-D3E2BA07D33B}"/>
              </a:ext>
            </a:extLst>
          </p:cNvPr>
          <p:cNvCxnSpPr>
            <a:cxnSpLocks/>
          </p:cNvCxnSpPr>
          <p:nvPr/>
        </p:nvCxnSpPr>
        <p:spPr bwMode="auto">
          <a:xfrm>
            <a:off x="523875" y="3086100"/>
            <a:ext cx="468698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7810D3-C0E0-4888-B0C6-59D1A2C03D1F}"/>
              </a:ext>
            </a:extLst>
          </p:cNvPr>
          <p:cNvSpPr txBox="1"/>
          <p:nvPr/>
        </p:nvSpPr>
        <p:spPr>
          <a:xfrm>
            <a:off x="2480083" y="263473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100%</a:t>
            </a:r>
            <a:endParaRPr lang="ko-KR" altLang="en-US" sz="120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0BA4874-D318-44B3-9A39-8450F5990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9439" y="3362325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2EA1714-4B23-48F7-9D93-E7B0936D96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9439" y="3716068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CC9044-E2BC-40B6-948E-ACECA2F10BB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20414" y="3362328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61AAED-29DE-4463-A5DE-A7EEC7DD4FF6}"/>
              </a:ext>
            </a:extLst>
          </p:cNvPr>
          <p:cNvSpPr txBox="1"/>
          <p:nvPr/>
        </p:nvSpPr>
        <p:spPr>
          <a:xfrm>
            <a:off x="5315330" y="3858291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20)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98360C96-2086-4E72-9D68-F28A48196102}"/>
              </a:ext>
            </a:extLst>
          </p:cNvPr>
          <p:cNvSpPr/>
          <p:nvPr/>
        </p:nvSpPr>
        <p:spPr>
          <a:xfrm>
            <a:off x="364018" y="6569474"/>
            <a:ext cx="6163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&lt;div class='sfac_background' 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class='sfac_title'   id='title_0000'&gt;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&lt;/div&gt;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EB567D-CB2F-4F7F-B85C-1035C2899A3A}"/>
              </a:ext>
            </a:extLst>
          </p:cNvPr>
          <p:cNvSpPr/>
          <p:nvPr/>
        </p:nvSpPr>
        <p:spPr bwMode="auto">
          <a:xfrm>
            <a:off x="533398" y="3363857"/>
            <a:ext cx="4686983" cy="352211"/>
          </a:xfrm>
          <a:prstGeom prst="rect">
            <a:avLst/>
          </a:prstGeom>
          <a:solidFill>
            <a:srgbClr val="FF000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46F38A-75CD-41AB-8747-3E1CF185AEBD}"/>
              </a:ext>
            </a:extLst>
          </p:cNvPr>
          <p:cNvSpPr txBox="1"/>
          <p:nvPr/>
        </p:nvSpPr>
        <p:spPr>
          <a:xfrm>
            <a:off x="3962400" y="1232976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ID</a:t>
            </a:r>
            <a:r>
              <a:rPr lang="ko-KR" altLang="en-US">
                <a:solidFill>
                  <a:srgbClr val="FF0000"/>
                </a:solidFill>
              </a:rPr>
              <a:t>는 </a:t>
            </a:r>
            <a:r>
              <a:rPr lang="en-US" altLang="ko-KR">
                <a:solidFill>
                  <a:srgbClr val="FF0000"/>
                </a:solidFill>
              </a:rPr>
              <a:t>4</a:t>
            </a:r>
            <a:r>
              <a:rPr lang="ko-KR" altLang="en-US">
                <a:solidFill>
                  <a:srgbClr val="FF0000"/>
                </a:solidFill>
              </a:rPr>
              <a:t>자리 </a:t>
            </a:r>
            <a:r>
              <a:rPr lang="en-US" altLang="ko-KR">
                <a:solidFill>
                  <a:srgbClr val="FF0000"/>
                </a:solidFill>
              </a:rPr>
              <a:t>16</a:t>
            </a:r>
            <a:r>
              <a:rPr lang="ko-KR" altLang="en-US">
                <a:solidFill>
                  <a:srgbClr val="FF0000"/>
                </a:solidFill>
              </a:rPr>
              <a:t>진수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4A2411-E8D0-4FED-98AA-7DB48B543845}"/>
              </a:ext>
            </a:extLst>
          </p:cNvPr>
          <p:cNvCxnSpPr>
            <a:cxnSpLocks/>
            <a:stCxn id="29" idx="1"/>
          </p:cNvCxnSpPr>
          <p:nvPr/>
        </p:nvCxnSpPr>
        <p:spPr bwMode="auto">
          <a:xfrm flipH="1">
            <a:off x="2057400" y="1417642"/>
            <a:ext cx="1905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3603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sub title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sfac_title_0000_0000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sfac_sub_title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pic>
        <p:nvPicPr>
          <p:cNvPr id="1026" name="Picture 2" descr="https://www.poynter.org/wp-content/uploads/2019/01/background-1500x857.png">
            <a:extLst>
              <a:ext uri="{FF2B5EF4-FFF2-40B4-BE49-F238E27FC236}">
                <a16:creationId xmlns:a16="http://schemas.microsoft.com/office/drawing/2014/main" id="{D338B7E4-8D68-461B-9BD1-7B74F4663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4677464" cy="26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F272CA-CDD9-4E44-A0CD-85014C5077DB}"/>
              </a:ext>
            </a:extLst>
          </p:cNvPr>
          <p:cNvCxnSpPr>
            <a:cxnSpLocks/>
          </p:cNvCxnSpPr>
          <p:nvPr/>
        </p:nvCxnSpPr>
        <p:spPr bwMode="auto">
          <a:xfrm>
            <a:off x="523875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41C7-71E4-4BE8-B4FC-EC6BD443EBA9}"/>
              </a:ext>
            </a:extLst>
          </p:cNvPr>
          <p:cNvCxnSpPr>
            <a:cxnSpLocks/>
          </p:cNvCxnSpPr>
          <p:nvPr/>
        </p:nvCxnSpPr>
        <p:spPr bwMode="auto">
          <a:xfrm>
            <a:off x="1847744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5AC48A-E76E-4991-8274-D3E2BA07D33B}"/>
              </a:ext>
            </a:extLst>
          </p:cNvPr>
          <p:cNvCxnSpPr>
            <a:cxnSpLocks/>
          </p:cNvCxnSpPr>
          <p:nvPr/>
        </p:nvCxnSpPr>
        <p:spPr bwMode="auto">
          <a:xfrm>
            <a:off x="523875" y="3086100"/>
            <a:ext cx="13238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0BA4874-D318-44B3-9A39-8450F5990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3362325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2EA1714-4B23-48F7-9D93-E7B0936D965E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3716068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CC9044-E2BC-40B6-948E-ACECA2F10BB6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8719" y="3362328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61AAED-29DE-4463-A5DE-A7EEC7DD4FF6}"/>
              </a:ext>
            </a:extLst>
          </p:cNvPr>
          <p:cNvSpPr txBox="1"/>
          <p:nvPr/>
        </p:nvSpPr>
        <p:spPr>
          <a:xfrm>
            <a:off x="603826" y="2752100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200)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98360C96-2086-4E72-9D68-F28A48196102}"/>
              </a:ext>
            </a:extLst>
          </p:cNvPr>
          <p:cNvSpPr/>
          <p:nvPr/>
        </p:nvSpPr>
        <p:spPr>
          <a:xfrm>
            <a:off x="364018" y="6569474"/>
            <a:ext cx="61637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&lt;div class='sfac_background' 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class='sfac_title'   id='title_0000'&gt;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&lt;div class='sfac_sub_title'   id='title_0000_0000'&gt;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&lt;div class='sfac_sub_title'   id='title_0000_0001'&gt;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&lt;div class='sfac_sub_title'   id='title_0000_0002'&gt;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&lt;/div&gt;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EB567D-CB2F-4F7F-B85C-1035C2899A3A}"/>
              </a:ext>
            </a:extLst>
          </p:cNvPr>
          <p:cNvSpPr/>
          <p:nvPr/>
        </p:nvSpPr>
        <p:spPr bwMode="auto">
          <a:xfrm>
            <a:off x="533398" y="3363857"/>
            <a:ext cx="4686983" cy="352211"/>
          </a:xfrm>
          <a:prstGeom prst="rect">
            <a:avLst/>
          </a:prstGeom>
          <a:solidFill>
            <a:srgbClr val="FF000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A9CD16-7AE1-4375-A1F8-1FB276ED34B3}"/>
              </a:ext>
            </a:extLst>
          </p:cNvPr>
          <p:cNvSpPr/>
          <p:nvPr/>
        </p:nvSpPr>
        <p:spPr bwMode="auto">
          <a:xfrm>
            <a:off x="551178" y="3374914"/>
            <a:ext cx="1296566" cy="352211"/>
          </a:xfrm>
          <a:prstGeom prst="rect">
            <a:avLst/>
          </a:prstGeom>
          <a:solidFill>
            <a:srgbClr val="00B05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7A7BE-EF54-4C10-9B60-5CF4F5A0F226}"/>
              </a:ext>
            </a:extLst>
          </p:cNvPr>
          <p:cNvSpPr txBox="1"/>
          <p:nvPr/>
        </p:nvSpPr>
        <p:spPr>
          <a:xfrm>
            <a:off x="2234285" y="3403959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76479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content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sfac_content_0000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sfac_content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pic>
        <p:nvPicPr>
          <p:cNvPr id="1026" name="Picture 2" descr="https://www.poynter.org/wp-content/uploads/2019/01/background-1500x857.png">
            <a:extLst>
              <a:ext uri="{FF2B5EF4-FFF2-40B4-BE49-F238E27FC236}">
                <a16:creationId xmlns:a16="http://schemas.microsoft.com/office/drawing/2014/main" id="{D338B7E4-8D68-461B-9BD1-7B74F4663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4677464" cy="26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F272CA-CDD9-4E44-A0CD-85014C5077DB}"/>
              </a:ext>
            </a:extLst>
          </p:cNvPr>
          <p:cNvCxnSpPr>
            <a:cxnSpLocks/>
          </p:cNvCxnSpPr>
          <p:nvPr/>
        </p:nvCxnSpPr>
        <p:spPr bwMode="auto">
          <a:xfrm>
            <a:off x="523875" y="2851666"/>
            <a:ext cx="0" cy="9456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4441C7-71E4-4BE8-B4FC-EC6BD443EBA9}"/>
              </a:ext>
            </a:extLst>
          </p:cNvPr>
          <p:cNvCxnSpPr>
            <a:cxnSpLocks/>
          </p:cNvCxnSpPr>
          <p:nvPr/>
        </p:nvCxnSpPr>
        <p:spPr bwMode="auto">
          <a:xfrm>
            <a:off x="5210864" y="2851666"/>
            <a:ext cx="0" cy="8644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5AC48A-E76E-4991-8274-D3E2BA07D33B}"/>
              </a:ext>
            </a:extLst>
          </p:cNvPr>
          <p:cNvCxnSpPr>
            <a:cxnSpLocks/>
          </p:cNvCxnSpPr>
          <p:nvPr/>
        </p:nvCxnSpPr>
        <p:spPr bwMode="auto">
          <a:xfrm>
            <a:off x="523875" y="3118366"/>
            <a:ext cx="468698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7810D3-C0E0-4888-B0C6-59D1A2C03D1F}"/>
              </a:ext>
            </a:extLst>
          </p:cNvPr>
          <p:cNvSpPr txBox="1"/>
          <p:nvPr/>
        </p:nvSpPr>
        <p:spPr>
          <a:xfrm>
            <a:off x="2480083" y="2667000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100%</a:t>
            </a:r>
            <a:endParaRPr lang="ko-KR" altLang="en-US" sz="120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0BA4874-D318-44B3-9A39-8450F5990A51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7681" y="3800621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2EA1714-4B23-48F7-9D93-E7B0936D96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7681" y="4154364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CC9044-E2BC-40B6-948E-ACECA2F10BB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18656" y="3800624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61AAED-29DE-4463-A5DE-A7EEC7DD4FF6}"/>
              </a:ext>
            </a:extLst>
          </p:cNvPr>
          <p:cNvSpPr txBox="1"/>
          <p:nvPr/>
        </p:nvSpPr>
        <p:spPr>
          <a:xfrm>
            <a:off x="5313572" y="4296587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20)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98360C96-2086-4E72-9D68-F28A48196102}"/>
              </a:ext>
            </a:extLst>
          </p:cNvPr>
          <p:cNvSpPr/>
          <p:nvPr/>
        </p:nvSpPr>
        <p:spPr>
          <a:xfrm>
            <a:off x="364018" y="6569474"/>
            <a:ext cx="616378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&lt;div class='sfac_background' 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class='sfac_title'   id='title_0000'&gt;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endParaRPr lang="en-US" altLang="ko-KR" sz="1200" b="1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class='sfac_content'   id='content_0000'&gt;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endParaRPr lang="en-US" altLang="ko-KR" sz="1200" b="1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class='sfac_content'   id='content_0001'&gt;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endParaRPr lang="en-US" altLang="ko-KR" sz="1200" b="1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class='sfac_content'   id='content_0002'&gt;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&lt;/div&gt;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EB567D-CB2F-4F7F-B85C-1035C2899A3A}"/>
              </a:ext>
            </a:extLst>
          </p:cNvPr>
          <p:cNvSpPr/>
          <p:nvPr/>
        </p:nvSpPr>
        <p:spPr bwMode="auto">
          <a:xfrm>
            <a:off x="533398" y="3363857"/>
            <a:ext cx="4686983" cy="352211"/>
          </a:xfrm>
          <a:prstGeom prst="rect">
            <a:avLst/>
          </a:prstGeom>
          <a:solidFill>
            <a:srgbClr val="FF000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DF92BA-3D69-42B0-9F8E-3257D6446B08}"/>
              </a:ext>
            </a:extLst>
          </p:cNvPr>
          <p:cNvSpPr/>
          <p:nvPr/>
        </p:nvSpPr>
        <p:spPr bwMode="auto">
          <a:xfrm>
            <a:off x="552456" y="3797322"/>
            <a:ext cx="4686983" cy="352211"/>
          </a:xfrm>
          <a:prstGeom prst="rect">
            <a:avLst/>
          </a:prstGeom>
          <a:solidFill>
            <a:srgbClr val="0070C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280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sub content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sfac_content_0000_0000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sfac_sub_content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98360C96-2086-4E72-9D68-F28A48196102}"/>
              </a:ext>
            </a:extLst>
          </p:cNvPr>
          <p:cNvSpPr/>
          <p:nvPr/>
        </p:nvSpPr>
        <p:spPr>
          <a:xfrm>
            <a:off x="364018" y="6248400"/>
            <a:ext cx="616378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&lt;div class='sfac_background' 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class='sfac_title'   id='title_0000'&gt;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endParaRPr lang="en-US" altLang="ko-KR" sz="1200" b="1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&lt;div class='sfac_content'   id='content_0000'&gt;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&lt;div class='sfac_sub_content'   id='content_0000_0000'&gt;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&lt;div class='sfac_sub_content'   id='content_0000_0001'&gt;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&lt;div class='sfac_sub_content'   id='content_0000_0002'&gt;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&lt;/div&gt;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&lt;/div&gt;</a:t>
            </a:r>
          </a:p>
        </p:txBody>
      </p:sp>
      <p:pic>
        <p:nvPicPr>
          <p:cNvPr id="20" name="Picture 2" descr="https://www.poynter.org/wp-content/uploads/2019/01/background-1500x857.png">
            <a:extLst>
              <a:ext uri="{FF2B5EF4-FFF2-40B4-BE49-F238E27FC236}">
                <a16:creationId xmlns:a16="http://schemas.microsoft.com/office/drawing/2014/main" id="{00E3FE7C-7EF4-46FC-B59F-A1661E6A7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4677464" cy="26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89DF23-B505-4708-BC60-8B28DC3F5329}"/>
              </a:ext>
            </a:extLst>
          </p:cNvPr>
          <p:cNvCxnSpPr>
            <a:cxnSpLocks/>
          </p:cNvCxnSpPr>
          <p:nvPr/>
        </p:nvCxnSpPr>
        <p:spPr bwMode="auto">
          <a:xfrm>
            <a:off x="523875" y="2851666"/>
            <a:ext cx="0" cy="9456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1E830F-3397-43B6-B1D7-EC21552DCACB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7681" y="3800621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1AD0A76-A032-45C3-BBAB-402153A8C3E0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7681" y="4154364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5C98502-AD3D-4FEE-B30A-53DDBE37FA3C}"/>
              </a:ext>
            </a:extLst>
          </p:cNvPr>
          <p:cNvCxnSpPr>
            <a:cxnSpLocks/>
          </p:cNvCxnSpPr>
          <p:nvPr/>
        </p:nvCxnSpPr>
        <p:spPr bwMode="auto">
          <a:xfrm flipV="1">
            <a:off x="5418656" y="3800624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D4B7C9-63CC-4622-8681-375ADC192593}"/>
              </a:ext>
            </a:extLst>
          </p:cNvPr>
          <p:cNvSpPr txBox="1"/>
          <p:nvPr/>
        </p:nvSpPr>
        <p:spPr>
          <a:xfrm>
            <a:off x="5313572" y="4296587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51670D-4600-4395-9C01-2F376B710A2E}"/>
              </a:ext>
            </a:extLst>
          </p:cNvPr>
          <p:cNvSpPr/>
          <p:nvPr/>
        </p:nvSpPr>
        <p:spPr bwMode="auto">
          <a:xfrm>
            <a:off x="533398" y="3363857"/>
            <a:ext cx="4686983" cy="352211"/>
          </a:xfrm>
          <a:prstGeom prst="rect">
            <a:avLst/>
          </a:prstGeom>
          <a:solidFill>
            <a:srgbClr val="FF000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5404F4-1B1D-4A18-BC9D-AF4D399754EC}"/>
              </a:ext>
            </a:extLst>
          </p:cNvPr>
          <p:cNvSpPr/>
          <p:nvPr/>
        </p:nvSpPr>
        <p:spPr bwMode="auto">
          <a:xfrm>
            <a:off x="552456" y="3797322"/>
            <a:ext cx="4686983" cy="352211"/>
          </a:xfrm>
          <a:prstGeom prst="rect">
            <a:avLst/>
          </a:prstGeom>
          <a:solidFill>
            <a:srgbClr val="0070C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BDABE32-C783-463D-A2A3-E13E49CFA183}"/>
              </a:ext>
            </a:extLst>
          </p:cNvPr>
          <p:cNvCxnSpPr>
            <a:cxnSpLocks/>
          </p:cNvCxnSpPr>
          <p:nvPr/>
        </p:nvCxnSpPr>
        <p:spPr bwMode="auto">
          <a:xfrm>
            <a:off x="1847744" y="2819400"/>
            <a:ext cx="0" cy="97792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3EDE70A-3769-43F0-A2F8-7DD42D5C0F6E}"/>
              </a:ext>
            </a:extLst>
          </p:cNvPr>
          <p:cNvCxnSpPr>
            <a:cxnSpLocks/>
          </p:cNvCxnSpPr>
          <p:nvPr/>
        </p:nvCxnSpPr>
        <p:spPr bwMode="auto">
          <a:xfrm>
            <a:off x="523875" y="3086100"/>
            <a:ext cx="13238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79CAB4-6B9B-45F5-8B7E-113649ED0866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3810000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A9F89DB-1C85-439F-831C-86AAAD337F3F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4163743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E7F9CE0-76D6-4C0D-AE16-A8B476167BB2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8719" y="3810003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547609C-D2B2-41F4-981F-2A46B4839E2F}"/>
              </a:ext>
            </a:extLst>
          </p:cNvPr>
          <p:cNvSpPr txBox="1"/>
          <p:nvPr/>
        </p:nvSpPr>
        <p:spPr>
          <a:xfrm>
            <a:off x="603826" y="2752100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200)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ECCAB4-BC82-4BAD-94A5-DF49AC374F8A}"/>
              </a:ext>
            </a:extLst>
          </p:cNvPr>
          <p:cNvSpPr/>
          <p:nvPr/>
        </p:nvSpPr>
        <p:spPr bwMode="auto">
          <a:xfrm>
            <a:off x="551178" y="3810000"/>
            <a:ext cx="1296566" cy="352211"/>
          </a:xfrm>
          <a:prstGeom prst="rect">
            <a:avLst/>
          </a:prstGeom>
          <a:solidFill>
            <a:srgbClr val="00B05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F089F-7C8A-462B-96FA-AB2F597D18C9}"/>
              </a:ext>
            </a:extLst>
          </p:cNvPr>
          <p:cNvSpPr txBox="1"/>
          <p:nvPr/>
        </p:nvSpPr>
        <p:spPr>
          <a:xfrm>
            <a:off x="2234285" y="3851634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97133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heading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sfac_head_0000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sfac_head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1E830F-3397-43B6-B1D7-EC21552DCACB}"/>
              </a:ext>
            </a:extLst>
          </p:cNvPr>
          <p:cNvCxnSpPr>
            <a:cxnSpLocks/>
          </p:cNvCxnSpPr>
          <p:nvPr/>
        </p:nvCxnSpPr>
        <p:spPr bwMode="auto">
          <a:xfrm flipH="1">
            <a:off x="5207820" y="3398428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1AD0A76-A032-45C3-BBAB-402153A8C3E0}"/>
              </a:ext>
            </a:extLst>
          </p:cNvPr>
          <p:cNvCxnSpPr>
            <a:cxnSpLocks/>
          </p:cNvCxnSpPr>
          <p:nvPr/>
        </p:nvCxnSpPr>
        <p:spPr bwMode="auto">
          <a:xfrm flipH="1">
            <a:off x="5207820" y="3752171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5C98502-AD3D-4FEE-B30A-53DDBE37FA3C}"/>
              </a:ext>
            </a:extLst>
          </p:cNvPr>
          <p:cNvCxnSpPr>
            <a:cxnSpLocks/>
          </p:cNvCxnSpPr>
          <p:nvPr/>
        </p:nvCxnSpPr>
        <p:spPr bwMode="auto">
          <a:xfrm flipV="1">
            <a:off x="5388795" y="3398431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D4B7C9-63CC-4622-8681-375ADC192593}"/>
              </a:ext>
            </a:extLst>
          </p:cNvPr>
          <p:cNvSpPr txBox="1"/>
          <p:nvPr/>
        </p:nvSpPr>
        <p:spPr>
          <a:xfrm>
            <a:off x="5283711" y="3894394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51670D-4600-4395-9C01-2F376B710A2E}"/>
              </a:ext>
            </a:extLst>
          </p:cNvPr>
          <p:cNvSpPr/>
          <p:nvPr/>
        </p:nvSpPr>
        <p:spPr bwMode="auto">
          <a:xfrm>
            <a:off x="533398" y="3363857"/>
            <a:ext cx="4686983" cy="352211"/>
          </a:xfrm>
          <a:prstGeom prst="rect">
            <a:avLst/>
          </a:prstGeom>
          <a:solidFill>
            <a:srgbClr val="7030A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E027D5D-C6E2-4D4F-9625-1EB1403A9A75}"/>
              </a:ext>
            </a:extLst>
          </p:cNvPr>
          <p:cNvCxnSpPr>
            <a:cxnSpLocks/>
          </p:cNvCxnSpPr>
          <p:nvPr/>
        </p:nvCxnSpPr>
        <p:spPr bwMode="auto">
          <a:xfrm>
            <a:off x="523875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D9781EA-75F0-4C10-BF61-00488D56ADA7}"/>
              </a:ext>
            </a:extLst>
          </p:cNvPr>
          <p:cNvCxnSpPr>
            <a:cxnSpLocks/>
          </p:cNvCxnSpPr>
          <p:nvPr/>
        </p:nvCxnSpPr>
        <p:spPr bwMode="auto">
          <a:xfrm>
            <a:off x="5210864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0A4C07-7060-4371-9E81-9578A9E6C6CE}"/>
              </a:ext>
            </a:extLst>
          </p:cNvPr>
          <p:cNvCxnSpPr>
            <a:cxnSpLocks/>
          </p:cNvCxnSpPr>
          <p:nvPr/>
        </p:nvCxnSpPr>
        <p:spPr bwMode="auto">
          <a:xfrm>
            <a:off x="523875" y="3086100"/>
            <a:ext cx="468698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3958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tailing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sfac_tail_0000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sfac_tail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transparent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1E830F-3397-43B6-B1D7-EC21552DCACB}"/>
              </a:ext>
            </a:extLst>
          </p:cNvPr>
          <p:cNvCxnSpPr>
            <a:cxnSpLocks/>
          </p:cNvCxnSpPr>
          <p:nvPr/>
        </p:nvCxnSpPr>
        <p:spPr bwMode="auto">
          <a:xfrm flipH="1">
            <a:off x="5207820" y="3398428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1AD0A76-A032-45C3-BBAB-402153A8C3E0}"/>
              </a:ext>
            </a:extLst>
          </p:cNvPr>
          <p:cNvCxnSpPr>
            <a:cxnSpLocks/>
          </p:cNvCxnSpPr>
          <p:nvPr/>
        </p:nvCxnSpPr>
        <p:spPr bwMode="auto">
          <a:xfrm flipH="1">
            <a:off x="5207820" y="3752171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5C98502-AD3D-4FEE-B30A-53DDBE37FA3C}"/>
              </a:ext>
            </a:extLst>
          </p:cNvPr>
          <p:cNvCxnSpPr>
            <a:cxnSpLocks/>
          </p:cNvCxnSpPr>
          <p:nvPr/>
        </p:nvCxnSpPr>
        <p:spPr bwMode="auto">
          <a:xfrm flipV="1">
            <a:off x="5388795" y="3398431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D4B7C9-63CC-4622-8681-375ADC192593}"/>
              </a:ext>
            </a:extLst>
          </p:cNvPr>
          <p:cNvSpPr txBox="1"/>
          <p:nvPr/>
        </p:nvSpPr>
        <p:spPr>
          <a:xfrm>
            <a:off x="5283711" y="3894394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51670D-4600-4395-9C01-2F376B710A2E}"/>
              </a:ext>
            </a:extLst>
          </p:cNvPr>
          <p:cNvSpPr/>
          <p:nvPr/>
        </p:nvSpPr>
        <p:spPr bwMode="auto">
          <a:xfrm>
            <a:off x="533398" y="3363857"/>
            <a:ext cx="4686983" cy="352211"/>
          </a:xfrm>
          <a:prstGeom prst="rect">
            <a:avLst/>
          </a:prstGeom>
          <a:solidFill>
            <a:srgbClr val="7030A0">
              <a:alpha val="20000"/>
            </a:srgbClr>
          </a:solidFill>
          <a:ln w="19050" cap="flat" cmpd="sng" algn="ctr">
            <a:noFill/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E027D5D-C6E2-4D4F-9625-1EB1403A9A75}"/>
              </a:ext>
            </a:extLst>
          </p:cNvPr>
          <p:cNvCxnSpPr>
            <a:cxnSpLocks/>
          </p:cNvCxnSpPr>
          <p:nvPr/>
        </p:nvCxnSpPr>
        <p:spPr bwMode="auto">
          <a:xfrm>
            <a:off x="523875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D9781EA-75F0-4C10-BF61-00488D56ADA7}"/>
              </a:ext>
            </a:extLst>
          </p:cNvPr>
          <p:cNvCxnSpPr>
            <a:cxnSpLocks/>
          </p:cNvCxnSpPr>
          <p:nvPr/>
        </p:nvCxnSpPr>
        <p:spPr bwMode="auto">
          <a:xfrm>
            <a:off x="5210864" y="2819400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00A4C07-7060-4371-9E81-9578A9E6C6CE}"/>
              </a:ext>
            </a:extLst>
          </p:cNvPr>
          <p:cNvCxnSpPr>
            <a:cxnSpLocks/>
          </p:cNvCxnSpPr>
          <p:nvPr/>
        </p:nvCxnSpPr>
        <p:spPr bwMode="auto">
          <a:xfrm>
            <a:off x="523875" y="3086100"/>
            <a:ext cx="468698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5638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EBC2-B173-4BBE-B8FC-82A5BFB3E592}"/>
              </a:ext>
            </a:extLst>
          </p:cNvPr>
          <p:cNvSpPr txBox="1">
            <a:spLocks/>
          </p:cNvSpPr>
          <p:nvPr/>
        </p:nvSpPr>
        <p:spPr>
          <a:xfrm>
            <a:off x="317500" y="623888"/>
            <a:ext cx="6155364" cy="4429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5pPr>
            <a:lvl6pPr marL="31652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6pPr>
            <a:lvl7pPr marL="63303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7pPr>
            <a:lvl8pPr marL="949559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8pPr>
            <a:lvl9pPr marL="1266078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215" b="1">
                <a:solidFill>
                  <a:schemeClr val="tx2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r>
              <a:rPr lang="en-US" altLang="ko-KR" kern="0">
                <a:latin typeface="HY견고딕" panose="02030600000101010101" pitchFamily="18" charset="-127"/>
                <a:ea typeface="HY견고딕" panose="02030600000101010101" pitchFamily="18" charset="-127"/>
              </a:rPr>
              <a:t>div</a:t>
            </a:r>
            <a:r>
              <a:rPr lang="ko-KR" altLang="en-US" kern="0">
                <a:latin typeface="HY견고딕" panose="02030600000101010101" pitchFamily="18" charset="-127"/>
                <a:ea typeface="HY견고딕" panose="02030600000101010101" pitchFamily="18" charset="-127"/>
              </a:rPr>
              <a:t> 표준</a:t>
            </a:r>
            <a:endParaRPr lang="en-US" altLang="ko-KR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D36F0A-8368-49BD-A8F8-193020CD1549}"/>
              </a:ext>
            </a:extLst>
          </p:cNvPr>
          <p:cNvSpPr/>
          <p:nvPr/>
        </p:nvSpPr>
        <p:spPr>
          <a:xfrm>
            <a:off x="364018" y="1153171"/>
            <a:ext cx="61637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input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id : sfac_input_0000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class : sfac_input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background color : #EEEEEE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margin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padding : 0px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position : relative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float : left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color : #000000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border : 1px</a:t>
            </a:r>
          </a:p>
          <a:p>
            <a:r>
              <a:rPr lang="en-US" altLang="ko-KR" sz="12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border-color #999999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A2E43B-E19E-42F2-ACF9-CE2AB4A619E8}"/>
              </a:ext>
            </a:extLst>
          </p:cNvPr>
          <p:cNvCxnSpPr>
            <a:cxnSpLocks/>
          </p:cNvCxnSpPr>
          <p:nvPr/>
        </p:nvCxnSpPr>
        <p:spPr bwMode="auto">
          <a:xfrm>
            <a:off x="523875" y="3816675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9415C04-D9A1-4CF1-8E70-0617EFEEB842}"/>
              </a:ext>
            </a:extLst>
          </p:cNvPr>
          <p:cNvCxnSpPr>
            <a:cxnSpLocks/>
          </p:cNvCxnSpPr>
          <p:nvPr/>
        </p:nvCxnSpPr>
        <p:spPr bwMode="auto">
          <a:xfrm>
            <a:off x="1847744" y="3816675"/>
            <a:ext cx="0" cy="533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7F47ED-62B9-427D-A9A4-049C9C022C8B}"/>
              </a:ext>
            </a:extLst>
          </p:cNvPr>
          <p:cNvCxnSpPr>
            <a:cxnSpLocks/>
          </p:cNvCxnSpPr>
          <p:nvPr/>
        </p:nvCxnSpPr>
        <p:spPr bwMode="auto">
          <a:xfrm>
            <a:off x="523875" y="4083375"/>
            <a:ext cx="13238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10A4E8-FD2F-4790-94A4-E097010FA2C9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4359600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2989F7-E0C6-4305-8462-748584F1B270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744" y="4713343"/>
            <a:ext cx="4191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80D2B0-9028-4A66-904C-F53B27EF2299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8719" y="4359603"/>
            <a:ext cx="0" cy="353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6C5AE8-F96C-4972-84D3-E69CDC0CE792}"/>
              </a:ext>
            </a:extLst>
          </p:cNvPr>
          <p:cNvSpPr txBox="1"/>
          <p:nvPr/>
        </p:nvSpPr>
        <p:spPr>
          <a:xfrm>
            <a:off x="603826" y="3749375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x px</a:t>
            </a:r>
          </a:p>
          <a:p>
            <a:endParaRPr lang="en-US" altLang="ko-KR" sz="1200"/>
          </a:p>
          <a:p>
            <a:r>
              <a:rPr lang="ko-KR" altLang="en-US" sz="1200"/>
              <a:t>가변 </a:t>
            </a:r>
            <a:r>
              <a:rPr lang="en-US" altLang="ko-KR" sz="1200"/>
              <a:t>(</a:t>
            </a:r>
            <a:r>
              <a:rPr lang="ko-KR" altLang="en-US" sz="1200"/>
              <a:t>기본 </a:t>
            </a:r>
            <a:r>
              <a:rPr lang="en-US" altLang="ko-KR" sz="1200"/>
              <a:t>200)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89565A-C7EB-4246-857F-5AD6434CE1CA}"/>
              </a:ext>
            </a:extLst>
          </p:cNvPr>
          <p:cNvSpPr/>
          <p:nvPr/>
        </p:nvSpPr>
        <p:spPr bwMode="auto">
          <a:xfrm>
            <a:off x="551178" y="4372189"/>
            <a:ext cx="1296566" cy="352211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lg" len="lg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D71451-DCF6-45FC-96A5-CB13C0D2F18C}"/>
              </a:ext>
            </a:extLst>
          </p:cNvPr>
          <p:cNvSpPr txBox="1"/>
          <p:nvPr/>
        </p:nvSpPr>
        <p:spPr>
          <a:xfrm>
            <a:off x="2288789" y="440123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x px</a:t>
            </a:r>
          </a:p>
        </p:txBody>
      </p:sp>
    </p:spTree>
    <p:extLst>
      <p:ext uri="{BB962C8B-B14F-4D97-AF65-F5344CB8AC3E}">
        <p14:creationId xmlns:p14="http://schemas.microsoft.com/office/powerpoint/2010/main" val="2074924420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16464</TotalTime>
  <Words>821</Words>
  <Application>Microsoft Office PowerPoint</Application>
  <PresentationFormat>A4 Paper (210x297 mm)</PresentationFormat>
  <Paragraphs>177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HY견고딕</vt:lpstr>
      <vt:lpstr>경기천년바탕 Bold</vt:lpstr>
      <vt:lpstr>경기천년제목 Bold</vt:lpstr>
      <vt:lpstr>경기천년제목 Light</vt:lpstr>
      <vt:lpstr>굴림</vt:lpstr>
      <vt:lpstr>Arial</vt:lpstr>
      <vt:lpstr>Calibri</vt:lpstr>
      <vt:lpstr>Courier New</vt:lpstr>
      <vt:lpstr>Times New Roman</vt:lpstr>
      <vt:lpstr>2_Default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stephano</dc:creator>
  <cp:lastModifiedBy>god</cp:lastModifiedBy>
  <cp:revision>661</cp:revision>
  <cp:lastPrinted>1601-01-01T00:00:00Z</cp:lastPrinted>
  <dcterms:created xsi:type="dcterms:W3CDTF">1601-01-01T00:00:00Z</dcterms:created>
  <dcterms:modified xsi:type="dcterms:W3CDTF">2021-07-13T02:37:21Z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