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2"/>
  </p:notesMasterIdLst>
  <p:sldIdLst>
    <p:sldId id="256" r:id="rId3"/>
    <p:sldId id="785" r:id="rId4"/>
    <p:sldId id="844" r:id="rId5"/>
    <p:sldId id="845" r:id="rId6"/>
    <p:sldId id="811" r:id="rId7"/>
    <p:sldId id="846" r:id="rId8"/>
    <p:sldId id="836" r:id="rId9"/>
    <p:sldId id="837" r:id="rId10"/>
    <p:sldId id="840" r:id="rId11"/>
    <p:sldId id="841" r:id="rId12"/>
    <p:sldId id="842" r:id="rId13"/>
    <p:sldId id="843" r:id="rId14"/>
    <p:sldId id="847" r:id="rId15"/>
    <p:sldId id="848" r:id="rId16"/>
    <p:sldId id="851" r:id="rId17"/>
    <p:sldId id="852" r:id="rId18"/>
    <p:sldId id="854" r:id="rId19"/>
    <p:sldId id="855" r:id="rId20"/>
    <p:sldId id="856" r:id="rId21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93" d="100"/>
          <a:sy n="93" d="100"/>
        </p:scale>
        <p:origin x="1122" y="90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2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7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6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2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07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1997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WAAS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(save &amp; extract to anywhere)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02BDA-EFCA-4C48-A7DE-77EE0CC6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08828"/>
            <a:ext cx="6172200" cy="34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4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383D1-5E24-48F7-8464-87B23FA7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1" y="1897294"/>
            <a:ext cx="6665119" cy="435871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Configure the WAAS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4EE8155-FCD9-490D-A301-DFCC82361A40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edit path in the wenv.bat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A36B68A-8946-48E6-88C1-EC2875BBAEA2}"/>
              </a:ext>
            </a:extLst>
          </p:cNvPr>
          <p:cNvSpPr/>
          <p:nvPr/>
        </p:nvSpPr>
        <p:spPr bwMode="auto">
          <a:xfrm rot="1800000">
            <a:off x="4222902" y="222940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EFDBE-40D2-4C63-95FE-16FA49966613}"/>
              </a:ext>
            </a:extLst>
          </p:cNvPr>
          <p:cNvSpPr/>
          <p:nvPr/>
        </p:nvSpPr>
        <p:spPr bwMode="auto">
          <a:xfrm>
            <a:off x="1360220" y="3227504"/>
            <a:ext cx="2971800" cy="624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9D366-D4BF-4D19-B810-701CF0C1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71600"/>
            <a:ext cx="8915400" cy="4662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37F71-FECA-4261-B911-676DDE49A98C}"/>
              </a:ext>
            </a:extLst>
          </p:cNvPr>
          <p:cNvSpPr/>
          <p:nvPr/>
        </p:nvSpPr>
        <p:spPr bwMode="auto">
          <a:xfrm>
            <a:off x="495300" y="1371600"/>
            <a:ext cx="2171700" cy="3048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C9745-1344-4F3F-BB4B-ABC7409D0987}"/>
              </a:ext>
            </a:extLst>
          </p:cNvPr>
          <p:cNvSpPr txBox="1"/>
          <p:nvPr/>
        </p:nvSpPr>
        <p:spPr>
          <a:xfrm>
            <a:off x="2971800" y="1154668"/>
            <a:ext cx="25228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Run as Administrator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FF8BF-6F75-4DE9-B83E-B0C2317C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4400550" cy="3650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B610E-3454-41EB-8FFC-12CE03D8B08E}"/>
              </a:ext>
            </a:extLst>
          </p:cNvPr>
          <p:cNvSpPr txBox="1"/>
          <p:nvPr/>
        </p:nvSpPr>
        <p:spPr>
          <a:xfrm>
            <a:off x="7620000" y="213360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Right Click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11BFA-8706-45E7-91B3-F6C56344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E944EA-4F5E-47F3-A968-BB9E1D576E22}"/>
              </a:ext>
            </a:extLst>
          </p:cNvPr>
          <p:cNvSpPr/>
          <p:nvPr/>
        </p:nvSpPr>
        <p:spPr bwMode="auto">
          <a:xfrm>
            <a:off x="381000" y="2895601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7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217C7-5FCF-40B2-8E2F-61B6981E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2954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4B174-C751-4FA5-AE4F-4CFE5FB1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301393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E9B51-BDDF-40A6-B358-464BC3CE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8363"/>
            <a:ext cx="7010400" cy="503383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Complete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B9FA05-6138-4307-8091-8F196E792402}"/>
              </a:ext>
            </a:extLst>
          </p:cNvPr>
          <p:cNvSpPr/>
          <p:nvPr/>
        </p:nvSpPr>
        <p:spPr bwMode="auto">
          <a:xfrm>
            <a:off x="2667000" y="4343400"/>
            <a:ext cx="4038600" cy="76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1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1DE23-91E5-4A8A-9C4D-16FD7787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 Database User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B698-AD2D-433D-9AD4-866719A88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688D6-AA91-47F4-97BE-3A9B677954C7}"/>
              </a:ext>
            </a:extLst>
          </p:cNvPr>
          <p:cNvSpPr/>
          <p:nvPr/>
        </p:nvSpPr>
        <p:spPr>
          <a:xfrm>
            <a:off x="438150" y="1905000"/>
            <a:ext cx="9029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user 'crl'@'%' identified by '00000000';</a:t>
            </a:r>
          </a:p>
          <a:p>
            <a:r>
              <a:rPr lang="en-US"/>
              <a:t>alter user 'crl'@'%' identified with caching_sha2_password by '00000000';</a:t>
            </a:r>
          </a:p>
          <a:p>
            <a:r>
              <a:rPr lang="en-US"/>
              <a:t>update `user` set Select_priv = 'y', Insert_priv = 'y',Update_priv = 'y',Delete_priv = 'y',Create_priv = 'y',Drop_priv = 'y',Reload_priv = 'y',Shutdown_priv = 'y',Process_priv = 'y',File_priv = 'y',Grant_priv = 'y',References_priv = 'y',Index_priv = 'y',Alter_priv = 'y',Show_db_priv = 'y',Super_priv = 'y',Create_tmp_table_priv = 'y',Lock_tables_priv = 'y',Execute_priv = 'y',Repl_slave_priv = 'y',Repl_client_priv = 'y',Create_view_priv = 'y',Show_view_priv = 'y',Create_routine_priv = 'y',Alter_routine_priv = 'y',Create_user_priv = 'y',Event_priv = 'y',Trigger_priv = 'y',Create_tablespace_priv = 'y' where user = 'crl';</a:t>
            </a:r>
          </a:p>
          <a:p>
            <a:r>
              <a:rPr lang="en-US"/>
              <a:t>flush privileges;</a:t>
            </a:r>
          </a:p>
        </p:txBody>
      </p:sp>
    </p:spTree>
    <p:extLst>
      <p:ext uri="{BB962C8B-B14F-4D97-AF65-F5344CB8AC3E}">
        <p14:creationId xmlns:p14="http://schemas.microsoft.com/office/powerpoint/2010/main" val="304297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Install Step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1. Download WAAS from http://github.com/kitdvl/waas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2. Install OpenJDK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3. Configure the waas.bat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4. Run the command "waas.bat config"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5. Run the command "waas.bat start"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from http://github.com/kitdvl/waas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87E7C-ADFD-40DC-B382-D26D05C6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05000"/>
            <a:ext cx="6230384" cy="42672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4152B6E-EBC4-4CAA-9163-34C42055F5F0}"/>
              </a:ext>
            </a:extLst>
          </p:cNvPr>
          <p:cNvSpPr/>
          <p:nvPr/>
        </p:nvSpPr>
        <p:spPr bwMode="auto">
          <a:xfrm rot="1800000">
            <a:off x="3998385" y="3815088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F7A9-B4C8-43C0-9624-C9437E9BA692}"/>
              </a:ext>
            </a:extLst>
          </p:cNvPr>
          <p:cNvSpPr/>
          <p:nvPr/>
        </p:nvSpPr>
        <p:spPr bwMode="auto">
          <a:xfrm>
            <a:off x="3352800" y="4726417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extract to anywhere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8A6C2-0186-4498-8A9E-78BCC313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" y="1894820"/>
            <a:ext cx="5359941" cy="42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C8B94-BD34-4F09-9FBD-0DCA1A9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59" y="1874894"/>
            <a:ext cx="6274341" cy="429730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D17B25B-7FE1-4804-9FB9-053588B8F67D}"/>
              </a:ext>
            </a:extLst>
          </p:cNvPr>
          <p:cNvSpPr/>
          <p:nvPr/>
        </p:nvSpPr>
        <p:spPr bwMode="auto">
          <a:xfrm rot="18900000">
            <a:off x="4299719" y="3095116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D0668-4DB6-4CEE-A3E6-689305D9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2" y="1894820"/>
            <a:ext cx="6245248" cy="427738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3C19087-2A3D-46AD-9697-DD5A67E26527}"/>
              </a:ext>
            </a:extLst>
          </p:cNvPr>
          <p:cNvSpPr/>
          <p:nvPr/>
        </p:nvSpPr>
        <p:spPr bwMode="auto">
          <a:xfrm rot="18900000">
            <a:off x="4533392" y="3579197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3093A-BFCF-4210-B97B-44916F4DE2B9}"/>
              </a:ext>
            </a:extLst>
          </p:cNvPr>
          <p:cNvSpPr/>
          <p:nvPr/>
        </p:nvSpPr>
        <p:spPr bwMode="auto">
          <a:xfrm>
            <a:off x="5224773" y="4406229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250E6-5C13-40DD-A878-EE9DEC78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4" y="1907691"/>
            <a:ext cx="6226455" cy="42645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B51A5A5-04F0-4762-9AC9-C29A246176A9}"/>
              </a:ext>
            </a:extLst>
          </p:cNvPr>
          <p:cNvSpPr/>
          <p:nvPr/>
        </p:nvSpPr>
        <p:spPr bwMode="auto">
          <a:xfrm rot="18900000">
            <a:off x="4109218" y="266802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800110-237A-4A40-B543-46378859EFD9}"/>
              </a:ext>
            </a:extLst>
          </p:cNvPr>
          <p:cNvSpPr/>
          <p:nvPr/>
        </p:nvSpPr>
        <p:spPr bwMode="auto">
          <a:xfrm>
            <a:off x="4800599" y="3495057"/>
            <a:ext cx="457201" cy="162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C35F3A-832E-4F92-B600-E6810CB23571}"/>
              </a:ext>
            </a:extLst>
          </p:cNvPr>
          <p:cNvSpPr/>
          <p:nvPr/>
        </p:nvSpPr>
        <p:spPr bwMode="auto">
          <a:xfrm rot="18900000">
            <a:off x="3424640" y="31252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7955-3CA8-4906-91FE-438B6DD7DEB5}"/>
              </a:ext>
            </a:extLst>
          </p:cNvPr>
          <p:cNvSpPr/>
          <p:nvPr/>
        </p:nvSpPr>
        <p:spPr bwMode="auto">
          <a:xfrm>
            <a:off x="4105876" y="4013221"/>
            <a:ext cx="1466869" cy="1015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2F78C0-AA80-47F6-B1F8-EA522029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667000"/>
            <a:ext cx="5267325" cy="29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9783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16465</TotalTime>
  <Words>473</Words>
  <Application>Microsoft Office PowerPoint</Application>
  <PresentationFormat>A4 Paper (210x297 mm)</PresentationFormat>
  <Paragraphs>78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Install Step</vt:lpstr>
      <vt:lpstr>1. Download WAAS</vt:lpstr>
      <vt:lpstr>1. Download WAAS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3. Configure the WAAS</vt:lpstr>
      <vt:lpstr>4. waas.bat config</vt:lpstr>
      <vt:lpstr>4. waas.bat config</vt:lpstr>
      <vt:lpstr>4. waas.bat config</vt:lpstr>
      <vt:lpstr>5. waas.bat start</vt:lpstr>
      <vt:lpstr>6. Complete</vt:lpstr>
      <vt:lpstr>Create Database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661</cp:revision>
  <cp:lastPrinted>1601-01-01T00:00:00Z</cp:lastPrinted>
  <dcterms:created xsi:type="dcterms:W3CDTF">1601-01-01T00:00:00Z</dcterms:created>
  <dcterms:modified xsi:type="dcterms:W3CDTF">2024-06-07T03:19:33Z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