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4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2" r:id="rId18"/>
    <p:sldId id="850" r:id="rId19"/>
    <p:sldId id="853" r:id="rId20"/>
    <p:sldId id="854" r:id="rId21"/>
    <p:sldId id="849" r:id="rId22"/>
    <p:sldId id="855" r:id="rId23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98" d="100"/>
          <a:sy n="98" d="100"/>
        </p:scale>
        <p:origin x="604" y="68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8476D-63D0-471A-9806-A5D9F355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66950"/>
            <a:ext cx="8401050" cy="39052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waas.bat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71600" y="3171170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9D366-D4BF-4D19-B810-701CF0C1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8915400" cy="4662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37F71-FECA-4261-B911-676DDE49A98C}"/>
              </a:ext>
            </a:extLst>
          </p:cNvPr>
          <p:cNvSpPr/>
          <p:nvPr/>
        </p:nvSpPr>
        <p:spPr bwMode="auto">
          <a:xfrm>
            <a:off x="495300" y="1371600"/>
            <a:ext cx="2171700" cy="3048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9745-1344-4F3F-BB4B-ABC7409D0987}"/>
              </a:ext>
            </a:extLst>
          </p:cNvPr>
          <p:cNvSpPr txBox="1"/>
          <p:nvPr/>
        </p:nvSpPr>
        <p:spPr>
          <a:xfrm>
            <a:off x="2971800" y="1154668"/>
            <a:ext cx="25228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Run as Administrator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FF8BF-6F75-4DE9-B83E-B0C2317C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400550" cy="3650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B610E-3454-41EB-8FFC-12CE03D8B08E}"/>
              </a:ext>
            </a:extLst>
          </p:cNvPr>
          <p:cNvSpPr txBox="1"/>
          <p:nvPr/>
        </p:nvSpPr>
        <p:spPr>
          <a:xfrm>
            <a:off x="7620000" y="213360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Right Click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11BFA-8706-45E7-91B3-F6C56344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81000" y="2895601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41F68-F3A3-443E-B911-C431628A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68425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5B975-E1FA-47E3-B152-068076DD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C0EF0-51DB-4CE9-825F-56204203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6464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C1FA7A-6D61-4FFD-9176-8CB282B534A3}"/>
              </a:ext>
            </a:extLst>
          </p:cNvPr>
          <p:cNvSpPr/>
          <p:nvPr/>
        </p:nvSpPr>
        <p:spPr bwMode="auto">
          <a:xfrm>
            <a:off x="762000" y="5791200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9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CF2C15-C76B-461B-B660-21F9042B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A2BFDD-6D60-4652-AEEA-1E8CC50E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66736"/>
            <a:ext cx="8912157" cy="46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F4099-C63F-47C5-944D-39182D5D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4" y="1371601"/>
            <a:ext cx="8034236" cy="48076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2209800" y="2895600"/>
            <a:ext cx="4038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8A6C2-0186-4498-8A9E-78BCC313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1894820"/>
            <a:ext cx="5359941" cy="4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16459</TotalTime>
  <Words>257</Words>
  <Application>Microsoft Office PowerPoint</Application>
  <PresentationFormat>A4 Paper (210x297 mm)</PresentationFormat>
  <Paragraphs>78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4. waas.bat config</vt:lpstr>
      <vt:lpstr>4. waas.bat config</vt:lpstr>
      <vt:lpstr>5. waas.bat start</vt:lpstr>
      <vt:lpstr>5. waas.bat start</vt:lpstr>
      <vt:lpstr>5. waas.bat start</vt:lpstr>
      <vt:lpstr>6.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658</cp:revision>
  <cp:lastPrinted>1601-01-01T00:00:00Z</cp:lastPrinted>
  <dcterms:created xsi:type="dcterms:W3CDTF">1601-01-01T00:00:00Z</dcterms:created>
  <dcterms:modified xsi:type="dcterms:W3CDTF">2024-03-28T02:23:21Z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