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31" r:id="rId1"/>
    <p:sldMasterId id="2147483732" r:id="rId2"/>
  </p:sldMasterIdLst>
  <p:notesMasterIdLst>
    <p:notesMasterId r:id="rId14"/>
  </p:notesMasterIdLst>
  <p:sldIdLst>
    <p:sldId id="256" r:id="rId3"/>
    <p:sldId id="785" r:id="rId4"/>
    <p:sldId id="786" r:id="rId5"/>
    <p:sldId id="787" r:id="rId6"/>
    <p:sldId id="788" r:id="rId7"/>
    <p:sldId id="789" r:id="rId8"/>
    <p:sldId id="790" r:id="rId9"/>
    <p:sldId id="791" r:id="rId10"/>
    <p:sldId id="792" r:id="rId11"/>
    <p:sldId id="794" r:id="rId12"/>
    <p:sldId id="793" r:id="rId13"/>
  </p:sldIdLst>
  <p:sldSz cx="9906000" cy="6858000" type="A4"/>
  <p:notesSz cx="7010400" cy="92964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 userDrawn="1">
          <p15:clr>
            <a:srgbClr val="A4A3A4"/>
          </p15:clr>
        </p15:guide>
        <p15:guide id="4" orient="horz" pos="864" userDrawn="1">
          <p15:clr>
            <a:srgbClr val="A4A3A4"/>
          </p15:clr>
        </p15:guide>
        <p15:guide id="8" pos="5928" userDrawn="1">
          <p15:clr>
            <a:srgbClr val="A4A3A4"/>
          </p15:clr>
        </p15:guide>
        <p15:guide id="12" pos="312" userDrawn="1">
          <p15:clr>
            <a:srgbClr val="A4A3A4"/>
          </p15:clr>
        </p15:guide>
        <p15:guide id="13" orient="horz" pos="1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00000"/>
    <a:srgbClr val="7E0000"/>
    <a:srgbClr val="FF99CC"/>
    <a:srgbClr val="5888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9" autoAdjust="0"/>
    <p:restoredTop sz="88286" autoAdjust="0"/>
  </p:normalViewPr>
  <p:slideViewPr>
    <p:cSldViewPr showGuides="1">
      <p:cViewPr varScale="1">
        <p:scale>
          <a:sx n="56" d="100"/>
          <a:sy n="56" d="100"/>
        </p:scale>
        <p:origin x="90" y="270"/>
      </p:cViewPr>
      <p:guideLst>
        <p:guide orient="horz" pos="3888"/>
        <p:guide orient="horz" pos="864"/>
        <p:guide pos="5928"/>
        <p:guide pos="312"/>
        <p:guide orient="horz" pos="1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3804" y="-7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 eaLnBrk="1" latinLnBrk="1" hangingPunct="1">
              <a:defRPr kumimoji="1" sz="1200" b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1" latinLnBrk="1" hangingPunct="1">
              <a:defRPr kumimoji="1" sz="1200" b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7425" y="696913"/>
            <a:ext cx="503555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1" latinLnBrk="1" hangingPunct="1">
              <a:defRPr kumimoji="1" sz="1200" b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1" latinLnBrk="1" hangingPunct="1">
              <a:defRPr kumimoji="1" sz="12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C71B7DF2-477D-40A1-BDF8-5BC14DD08C2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FED43F8F-E886-4941-BE05-EA15501EA9FB}" type="slidenum">
              <a:rPr lang="en-US" altLang="ko-KR" smtClean="0">
                <a:latin typeface="굴림" panose="020B0600000101010101" pitchFamily="50" charset="-127"/>
              </a:rPr>
              <a:pPr/>
              <a:t>0</a:t>
            </a:fld>
            <a:endParaRPr lang="en-US" altLang="ko-KR">
              <a:latin typeface="굴림" panose="020B0600000101010101" pitchFamily="50" charset="-127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1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3600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2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3844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3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4822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4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946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5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5901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83C406-A407-4A0E-8BFE-F735DFE613C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358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AAFFA-CF0A-4485-B01A-DC7D69A65AB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71035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350839"/>
            <a:ext cx="2228850" cy="57753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350839"/>
            <a:ext cx="6521450" cy="57753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91DA5B-4D63-44B0-A83D-F3C3FF04D07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69962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58702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4978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9715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143001"/>
            <a:ext cx="437515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143001"/>
            <a:ext cx="437515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1220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02264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447135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59204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2104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kumoh.ac.kr/upload/board.138/a659ed95-e003-41f7-9c20-92a231f85046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50" y="6210300"/>
            <a:ext cx="2817019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경기천년제목 Light" panose="02020403020101020101" pitchFamily="18" charset="-127"/>
                <a:ea typeface="경기천년제목 Light" panose="02020403020101020101" pitchFamily="18" charset="-127"/>
              </a:defRPr>
            </a:lvl1pPr>
            <a:lvl2pPr>
              <a:defRPr>
                <a:latin typeface="경기천년제목 Light" panose="02020403020101020101" pitchFamily="18" charset="-127"/>
                <a:ea typeface="경기천년제목 Light" panose="02020403020101020101" pitchFamily="18" charset="-127"/>
              </a:defRPr>
            </a:lvl2pPr>
            <a:lvl3pPr>
              <a:defRPr>
                <a:latin typeface="경기천년제목 Light" panose="02020403020101020101" pitchFamily="18" charset="-127"/>
                <a:ea typeface="경기천년제목 Light" panose="02020403020101020101" pitchFamily="18" charset="-127"/>
              </a:defRPr>
            </a:lvl3pPr>
            <a:lvl4pPr>
              <a:defRPr>
                <a:latin typeface="경기천년제목 Light" panose="02020403020101020101" pitchFamily="18" charset="-127"/>
                <a:ea typeface="경기천년제목 Light" panose="02020403020101020101" pitchFamily="18" charset="-127"/>
              </a:defRPr>
            </a:lvl4pPr>
            <a:lvl5pPr>
              <a:defRPr>
                <a:latin typeface="경기천년제목 Light" panose="02020403020101020101" pitchFamily="18" charset="-127"/>
                <a:ea typeface="경기천년제목 Light" panose="02020403020101020101" pitchFamily="18" charset="-12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경기천년제목 Bold" panose="02020803020101020101" pitchFamily="18" charset="-127"/>
                <a:ea typeface="경기천년제목 Bold" panose="02020803020101020101" pitchFamily="18" charset="-127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585D841-3058-4BFE-8F4A-3303B3707F0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5394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8475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63136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350839"/>
            <a:ext cx="2228850" cy="57753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350839"/>
            <a:ext cx="6521450" cy="57753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6015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B1C04C-B764-40BC-82DD-C240ED19A0E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8887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143001"/>
            <a:ext cx="437515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143001"/>
            <a:ext cx="437515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B3030C-8AB0-4890-9395-0E1C82377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36729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B3CDCB-4B2B-493E-B3DA-A1A212A8BCF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08629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E9FBA3-0E30-4895-8988-B760EB45469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9846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0B135A-96CB-4CEB-904A-B5EABDFAC7D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5899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89E56C-F2DE-41E6-B36F-79E8049856C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9259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BDCB3B-02C4-41CC-BABC-D4A046C71EA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236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5"/>
          <p:cNvSpPr>
            <a:spLocks noChangeArrowheads="1"/>
          </p:cNvSpPr>
          <p:nvPr/>
        </p:nvSpPr>
        <p:spPr bwMode="auto">
          <a:xfrm>
            <a:off x="0" y="0"/>
            <a:ext cx="9906000" cy="1066800"/>
          </a:xfrm>
          <a:prstGeom prst="rect">
            <a:avLst/>
          </a:prstGeom>
          <a:solidFill>
            <a:srgbClr val="DBDB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kumimoji="1" lang="ko-KR" altLang="en-US" b="1">
              <a:latin typeface="굴림" panose="020B0600000101010101" pitchFamily="50" charset="-127"/>
            </a:endParaRP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400" b="0">
                <a:latin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5225"/>
            <a:ext cx="31369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1" sz="1400" b="0">
                <a:latin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4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7B7EBAF7-92B8-4B12-9C5C-19C51D79AC9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30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143001"/>
            <a:ext cx="8915400" cy="498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31" name="Line 16"/>
          <p:cNvSpPr>
            <a:spLocks noChangeShapeType="1"/>
          </p:cNvSpPr>
          <p:nvPr/>
        </p:nvSpPr>
        <p:spPr bwMode="auto">
          <a:xfrm flipV="1">
            <a:off x="0" y="1050926"/>
            <a:ext cx="9906000" cy="158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350838"/>
            <a:ext cx="89154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9" r:id="rId1"/>
    <p:sldLayoutId id="2147484260" r:id="rId2"/>
    <p:sldLayoutId id="2147484240" r:id="rId3"/>
    <p:sldLayoutId id="2147484241" r:id="rId4"/>
    <p:sldLayoutId id="2147484242" r:id="rId5"/>
    <p:sldLayoutId id="2147484243" r:id="rId6"/>
    <p:sldLayoutId id="2147484244" r:id="rId7"/>
    <p:sldLayoutId id="2147484245" r:id="rId8"/>
    <p:sldLayoutId id="2147484246" r:id="rId9"/>
    <p:sldLayoutId id="2147484247" r:id="rId10"/>
    <p:sldLayoutId id="2147484248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5pPr>
      <a:lvl6pPr marL="457200"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6pPr>
      <a:lvl7pPr marL="914400"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7pPr>
      <a:lvl8pPr marL="1371600"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8pPr>
      <a:lvl9pPr marL="1828800"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143001"/>
            <a:ext cx="8915400" cy="498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2051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350838"/>
            <a:ext cx="89154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9" r:id="rId1"/>
    <p:sldLayoutId id="2147484250" r:id="rId2"/>
    <p:sldLayoutId id="2147484251" r:id="rId3"/>
    <p:sldLayoutId id="2147484252" r:id="rId4"/>
    <p:sldLayoutId id="2147484253" r:id="rId5"/>
    <p:sldLayoutId id="2147484254" r:id="rId6"/>
    <p:sldLayoutId id="2147484255" r:id="rId7"/>
    <p:sldLayoutId id="2147484256" r:id="rId8"/>
    <p:sldLayoutId id="2147484257" r:id="rId9"/>
    <p:sldLayoutId id="2147484258" r:id="rId10"/>
    <p:sldLayoutId id="2147484259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5pPr>
      <a:lvl6pPr marL="457200"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6pPr>
      <a:lvl7pPr marL="914400"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7pPr>
      <a:lvl8pPr marL="1371600"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8pPr>
      <a:lvl9pPr marL="1828800"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2"/>
          <p:cNvSpPr txBox="1">
            <a:spLocks noChangeArrowheads="1"/>
          </p:cNvSpPr>
          <p:nvPr/>
        </p:nvSpPr>
        <p:spPr bwMode="auto">
          <a:xfrm>
            <a:off x="914400" y="886850"/>
            <a:ext cx="60791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4800" b="1" dirty="0">
                <a:latin typeface="경기천년제목 Bold" panose="02020803020101020101" pitchFamily="18" charset="-127"/>
                <a:ea typeface="경기천년제목 Bold" panose="02020803020101020101" pitchFamily="18" charset="-127"/>
                <a:cs typeface="Times New Roman" panose="02020603050405020304" pitchFamily="18" charset="0"/>
              </a:rPr>
              <a:t>Socket </a:t>
            </a:r>
            <a:r>
              <a:rPr lang="en-US" altLang="ko-KR" sz="4800" b="1" dirty="0" err="1">
                <a:latin typeface="경기천년제목 Bold" panose="02020803020101020101" pitchFamily="18" charset="-127"/>
                <a:ea typeface="경기천년제목 Bold" panose="02020803020101020101" pitchFamily="18" charset="-127"/>
                <a:cs typeface="Times New Roman" panose="02020603050405020304" pitchFamily="18" charset="0"/>
              </a:rPr>
              <a:t>Programings</a:t>
            </a:r>
            <a:endParaRPr lang="ko-KR" altLang="en-US" sz="4800" b="1" dirty="0">
              <a:latin typeface="경기천년제목 Bold" panose="02020803020101020101" pitchFamily="18" charset="-127"/>
              <a:ea typeface="경기천년제목 Bold" panose="020208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5123" name="Text Box 17"/>
          <p:cNvSpPr txBox="1">
            <a:spLocks noChangeArrowheads="1"/>
          </p:cNvSpPr>
          <p:nvPr/>
        </p:nvSpPr>
        <p:spPr bwMode="auto">
          <a:xfrm>
            <a:off x="1828800" y="3886200"/>
            <a:ext cx="70104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ko-KR" sz="2000" b="1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Courier New" panose="02070309020205020404" pitchFamily="49" charset="0"/>
              </a:rPr>
              <a:t>Kumoh National Institute of Tech.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ko-KR" sz="2000" b="1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Courier New" panose="02070309020205020404" pitchFamily="49" charset="0"/>
              </a:rPr>
              <a:t>Dept. of Applied Mathematics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Courier New" panose="02070309020205020404" pitchFamily="49" charset="0"/>
              </a:rPr>
              <a:t>prof./Ph.D Seung-Hyeok, SHIN</a:t>
            </a:r>
            <a:endParaRPr lang="en-US" altLang="ko-KR" sz="2000" b="1">
              <a:latin typeface="경기천년제목 Light" panose="02020403020101020101" pitchFamily="18" charset="-127"/>
              <a:ea typeface="경기천년제목 Light" panose="02020403020101020101" pitchFamily="18" charset="-127"/>
              <a:cs typeface="Courier New" panose="02070309020205020404" pitchFamily="49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Courier New" panose="02070309020205020404" pitchFamily="49" charset="0"/>
              </a:rPr>
              <a:t>D509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Courier New" panose="02070309020205020404" pitchFamily="49" charset="0"/>
              </a:rPr>
              <a:t>054-478-7810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Courier New" panose="02070309020205020404" pitchFamily="49" charset="0"/>
              </a:rPr>
              <a:t>010-4156-0094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Courier New" panose="02070309020205020404" pitchFamily="49" charset="0"/>
              </a:rPr>
              <a:t>shinbaad@kumoh.ac.kr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797" y="4216999"/>
            <a:ext cx="1338652" cy="133865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221E77-9EB6-4784-9966-605692DCE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</a:t>
            </a:r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245503-33CA-4213-9D8E-FA845344FA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85D841-3058-4BFE-8F4A-3303B3707F0A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5B196D-2A69-49BF-9D7C-770D56E9AFCA}"/>
              </a:ext>
            </a:extLst>
          </p:cNvPr>
          <p:cNvSpPr/>
          <p:nvPr/>
        </p:nvSpPr>
        <p:spPr bwMode="auto">
          <a:xfrm>
            <a:off x="4038600" y="1600200"/>
            <a:ext cx="1214888" cy="102552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C4A2C3-8ADF-452A-8499-176EDE5034A5}"/>
              </a:ext>
            </a:extLst>
          </p:cNvPr>
          <p:cNvSpPr/>
          <p:nvPr/>
        </p:nvSpPr>
        <p:spPr bwMode="auto">
          <a:xfrm>
            <a:off x="4038600" y="2164213"/>
            <a:ext cx="304800" cy="46151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C72F672-FAF8-4FA5-95F5-4DC31976EB73}"/>
              </a:ext>
            </a:extLst>
          </p:cNvPr>
          <p:cNvSpPr/>
          <p:nvPr/>
        </p:nvSpPr>
        <p:spPr bwMode="auto">
          <a:xfrm>
            <a:off x="4343400" y="2164213"/>
            <a:ext cx="304800" cy="46151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F4167B5-7D4D-458A-BF40-394AD44B9E7D}"/>
              </a:ext>
            </a:extLst>
          </p:cNvPr>
          <p:cNvSpPr/>
          <p:nvPr/>
        </p:nvSpPr>
        <p:spPr bwMode="auto">
          <a:xfrm>
            <a:off x="4638136" y="2164213"/>
            <a:ext cx="304800" cy="46151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32EE4C7-0288-4B9E-A391-C62314E1EB41}"/>
              </a:ext>
            </a:extLst>
          </p:cNvPr>
          <p:cNvSpPr/>
          <p:nvPr/>
        </p:nvSpPr>
        <p:spPr bwMode="auto">
          <a:xfrm>
            <a:off x="4932872" y="2164213"/>
            <a:ext cx="304800" cy="46151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3DB88E8-7E44-4A72-9B57-58927A89C93B}"/>
              </a:ext>
            </a:extLst>
          </p:cNvPr>
          <p:cNvSpPr/>
          <p:nvPr/>
        </p:nvSpPr>
        <p:spPr bwMode="auto">
          <a:xfrm>
            <a:off x="2823712" y="3429000"/>
            <a:ext cx="1214888" cy="102552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DEB0457-F458-4437-8F8C-EA4900E68464}"/>
              </a:ext>
            </a:extLst>
          </p:cNvPr>
          <p:cNvSpPr/>
          <p:nvPr/>
        </p:nvSpPr>
        <p:spPr bwMode="auto">
          <a:xfrm>
            <a:off x="2823712" y="3993013"/>
            <a:ext cx="304800" cy="46151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1DC0F8C-404D-4342-BE73-0165F0D1063F}"/>
              </a:ext>
            </a:extLst>
          </p:cNvPr>
          <p:cNvSpPr/>
          <p:nvPr/>
        </p:nvSpPr>
        <p:spPr bwMode="auto">
          <a:xfrm>
            <a:off x="3128512" y="3993013"/>
            <a:ext cx="304800" cy="46151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FC15DD7-C7BE-40D4-BA6F-5C74A4A1EA03}"/>
              </a:ext>
            </a:extLst>
          </p:cNvPr>
          <p:cNvSpPr/>
          <p:nvPr/>
        </p:nvSpPr>
        <p:spPr bwMode="auto">
          <a:xfrm>
            <a:off x="3423248" y="3993013"/>
            <a:ext cx="304800" cy="46151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C3AE76-473F-4705-9D1B-212A4791A007}"/>
              </a:ext>
            </a:extLst>
          </p:cNvPr>
          <p:cNvSpPr/>
          <p:nvPr/>
        </p:nvSpPr>
        <p:spPr bwMode="auto">
          <a:xfrm>
            <a:off x="3717984" y="3993013"/>
            <a:ext cx="304800" cy="46151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6D84872-2167-418A-BB1A-88D22B040430}"/>
              </a:ext>
            </a:extLst>
          </p:cNvPr>
          <p:cNvSpPr/>
          <p:nvPr/>
        </p:nvSpPr>
        <p:spPr bwMode="auto">
          <a:xfrm>
            <a:off x="5562602" y="3429000"/>
            <a:ext cx="1214888" cy="102552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1B4201C-391B-40FF-91A0-2F2FCD9309BA}"/>
              </a:ext>
            </a:extLst>
          </p:cNvPr>
          <p:cNvSpPr/>
          <p:nvPr/>
        </p:nvSpPr>
        <p:spPr bwMode="auto">
          <a:xfrm>
            <a:off x="5562602" y="3993013"/>
            <a:ext cx="304800" cy="46151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EADBACD-B650-499E-B451-319F77667087}"/>
              </a:ext>
            </a:extLst>
          </p:cNvPr>
          <p:cNvSpPr/>
          <p:nvPr/>
        </p:nvSpPr>
        <p:spPr bwMode="auto">
          <a:xfrm>
            <a:off x="5867402" y="3993013"/>
            <a:ext cx="304800" cy="46151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3A8AD76-4952-4346-87BF-FF859BB8C15D}"/>
              </a:ext>
            </a:extLst>
          </p:cNvPr>
          <p:cNvSpPr/>
          <p:nvPr/>
        </p:nvSpPr>
        <p:spPr bwMode="auto">
          <a:xfrm>
            <a:off x="6162138" y="3993013"/>
            <a:ext cx="304800" cy="46151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B975083-7AE3-4CCD-B7AB-CD40BDC5A9DC}"/>
              </a:ext>
            </a:extLst>
          </p:cNvPr>
          <p:cNvSpPr/>
          <p:nvPr/>
        </p:nvSpPr>
        <p:spPr bwMode="auto">
          <a:xfrm>
            <a:off x="6456874" y="3993013"/>
            <a:ext cx="304800" cy="46151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818BAF4C-8123-473B-9008-1AD4BD1C81FD}"/>
              </a:ext>
            </a:extLst>
          </p:cNvPr>
          <p:cNvCxnSpPr>
            <a:cxnSpLocks/>
            <a:stCxn id="16" idx="2"/>
            <a:endCxn id="30" idx="0"/>
          </p:cNvCxnSpPr>
          <p:nvPr/>
        </p:nvCxnSpPr>
        <p:spPr bwMode="auto">
          <a:xfrm rot="5400000">
            <a:off x="3409441" y="2647440"/>
            <a:ext cx="803275" cy="75984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arrow"/>
          </a:ln>
          <a:effectLst/>
        </p:spPr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F0AD7627-75E2-4547-B161-207157F0D8F3}"/>
              </a:ext>
            </a:extLst>
          </p:cNvPr>
          <p:cNvCxnSpPr>
            <a:cxnSpLocks/>
            <a:stCxn id="31" idx="2"/>
          </p:cNvCxnSpPr>
          <p:nvPr/>
        </p:nvCxnSpPr>
        <p:spPr bwMode="auto">
          <a:xfrm rot="5400000">
            <a:off x="1998408" y="4675263"/>
            <a:ext cx="1198443" cy="75696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arrow"/>
          </a:ln>
          <a:effectLst/>
        </p:spPr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1AEEA527-03D7-4D7A-B964-5138A37981B7}"/>
              </a:ext>
            </a:extLst>
          </p:cNvPr>
          <p:cNvCxnSpPr>
            <a:cxnSpLocks/>
            <a:stCxn id="27" idx="2"/>
            <a:endCxn id="37" idx="0"/>
          </p:cNvCxnSpPr>
          <p:nvPr/>
        </p:nvCxnSpPr>
        <p:spPr bwMode="auto">
          <a:xfrm rot="16200000" flipH="1">
            <a:off x="4931286" y="2190239"/>
            <a:ext cx="803275" cy="167424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840285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221E77-9EB6-4784-9966-605692DCE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Realized Double Linked List</a:t>
            </a:r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245503-33CA-4213-9D8E-FA845344FA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85D841-3058-4BFE-8F4A-3303B3707F0A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5B196D-2A69-49BF-9D7C-770D56E9AFCA}"/>
              </a:ext>
            </a:extLst>
          </p:cNvPr>
          <p:cNvSpPr/>
          <p:nvPr/>
        </p:nvSpPr>
        <p:spPr bwMode="auto">
          <a:xfrm>
            <a:off x="2362200" y="2292350"/>
            <a:ext cx="1066800" cy="63976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48BE06-6469-47E7-9BD7-B11087AFE7CD}"/>
              </a:ext>
            </a:extLst>
          </p:cNvPr>
          <p:cNvSpPr/>
          <p:nvPr/>
        </p:nvSpPr>
        <p:spPr bwMode="auto">
          <a:xfrm>
            <a:off x="3124200" y="2292350"/>
            <a:ext cx="304800" cy="63976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33201E-C9A0-4580-B627-7A97D5D22532}"/>
              </a:ext>
            </a:extLst>
          </p:cNvPr>
          <p:cNvSpPr/>
          <p:nvPr/>
        </p:nvSpPr>
        <p:spPr bwMode="auto">
          <a:xfrm>
            <a:off x="4572000" y="2934570"/>
            <a:ext cx="1066800" cy="63976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4041EC-D4C2-40C2-9C7D-BB49C9099313}"/>
              </a:ext>
            </a:extLst>
          </p:cNvPr>
          <p:cNvSpPr/>
          <p:nvPr/>
        </p:nvSpPr>
        <p:spPr bwMode="auto">
          <a:xfrm>
            <a:off x="5334000" y="2934570"/>
            <a:ext cx="304800" cy="63976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061F04-064C-408F-80DF-69C4D8715705}"/>
              </a:ext>
            </a:extLst>
          </p:cNvPr>
          <p:cNvSpPr/>
          <p:nvPr/>
        </p:nvSpPr>
        <p:spPr bwMode="auto">
          <a:xfrm>
            <a:off x="6806242" y="3663950"/>
            <a:ext cx="1066800" cy="63976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526112-D10E-4162-BB76-E2F3409CDC83}"/>
              </a:ext>
            </a:extLst>
          </p:cNvPr>
          <p:cNvSpPr/>
          <p:nvPr/>
        </p:nvSpPr>
        <p:spPr bwMode="auto">
          <a:xfrm>
            <a:off x="7568242" y="3663950"/>
            <a:ext cx="304800" cy="63976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6F928C6C-8A38-4ACA-A87F-3034E0FAD149}"/>
              </a:ext>
            </a:extLst>
          </p:cNvPr>
          <p:cNvCxnSpPr>
            <a:cxnSpLocks/>
            <a:stCxn id="6" idx="3"/>
            <a:endCxn id="17" idx="1"/>
          </p:cNvCxnSpPr>
          <p:nvPr/>
        </p:nvCxnSpPr>
        <p:spPr bwMode="auto">
          <a:xfrm>
            <a:off x="3429000" y="2612231"/>
            <a:ext cx="1143000" cy="639762"/>
          </a:xfrm>
          <a:prstGeom prst="bentConnector3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arrow"/>
          </a:ln>
          <a:effectLst/>
        </p:spPr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BE6947B-33A9-41C7-B076-294AAC8E694C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 bwMode="auto">
          <a:xfrm>
            <a:off x="5638800" y="3254451"/>
            <a:ext cx="1167442" cy="729380"/>
          </a:xfrm>
          <a:prstGeom prst="bentConnector3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arrow"/>
          </a:ln>
          <a:effectLst/>
        </p:spPr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2C4A2C3-8ADF-452A-8499-176EDE5034A5}"/>
              </a:ext>
            </a:extLst>
          </p:cNvPr>
          <p:cNvSpPr/>
          <p:nvPr/>
        </p:nvSpPr>
        <p:spPr bwMode="auto">
          <a:xfrm>
            <a:off x="2362200" y="2292350"/>
            <a:ext cx="304800" cy="63976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AF5DB2-EF1B-435C-AC9C-18D2D14C19B9}"/>
              </a:ext>
            </a:extLst>
          </p:cNvPr>
          <p:cNvSpPr/>
          <p:nvPr/>
        </p:nvSpPr>
        <p:spPr bwMode="auto">
          <a:xfrm>
            <a:off x="4572000" y="2932112"/>
            <a:ext cx="304800" cy="63976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7BB3BB5-8AA8-41E7-84CD-19D561151FDA}"/>
              </a:ext>
            </a:extLst>
          </p:cNvPr>
          <p:cNvSpPr/>
          <p:nvPr/>
        </p:nvSpPr>
        <p:spPr bwMode="auto">
          <a:xfrm>
            <a:off x="6820620" y="3663950"/>
            <a:ext cx="304800" cy="63976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C656285C-1B88-4D3A-8405-B42CF5448D2D}"/>
              </a:ext>
            </a:extLst>
          </p:cNvPr>
          <p:cNvCxnSpPr>
            <a:cxnSpLocks/>
            <a:stCxn id="17" idx="2"/>
            <a:endCxn id="6" idx="2"/>
          </p:cNvCxnSpPr>
          <p:nvPr/>
        </p:nvCxnSpPr>
        <p:spPr bwMode="auto">
          <a:xfrm rot="5400000" flipH="1">
            <a:off x="3680619" y="2528093"/>
            <a:ext cx="639762" cy="1447800"/>
          </a:xfrm>
          <a:prstGeom prst="bentConnector3">
            <a:avLst>
              <a:gd name="adj1" fmla="val -35732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arrow"/>
          </a:ln>
          <a:effectLst/>
        </p:spPr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8B6D513C-BF03-4104-A773-B566C905B039}"/>
              </a:ext>
            </a:extLst>
          </p:cNvPr>
          <p:cNvCxnSpPr>
            <a:cxnSpLocks/>
            <a:stCxn id="18" idx="2"/>
            <a:endCxn id="8" idx="2"/>
          </p:cNvCxnSpPr>
          <p:nvPr/>
        </p:nvCxnSpPr>
        <p:spPr bwMode="auto">
          <a:xfrm rot="5400000" flipH="1">
            <a:off x="5865020" y="3195712"/>
            <a:ext cx="729380" cy="1486620"/>
          </a:xfrm>
          <a:prstGeom prst="bentConnector3">
            <a:avLst>
              <a:gd name="adj1" fmla="val -31342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arrow"/>
          </a:ln>
          <a:effectLst/>
        </p:spPr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C5D0055F-90E2-488B-8253-63ACAD987768}"/>
              </a:ext>
            </a:extLst>
          </p:cNvPr>
          <p:cNvCxnSpPr>
            <a:cxnSpLocks/>
            <a:stCxn id="16" idx="1"/>
          </p:cNvCxnSpPr>
          <p:nvPr/>
        </p:nvCxnSpPr>
        <p:spPr bwMode="auto">
          <a:xfrm rot="10800000">
            <a:off x="1655552" y="2292351"/>
            <a:ext cx="706649" cy="31988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arrow"/>
          </a:ln>
          <a:effectLst/>
        </p:spPr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6472F09-6C60-4725-9082-FC5C91F04093}"/>
              </a:ext>
            </a:extLst>
          </p:cNvPr>
          <p:cNvCxnSpPr>
            <a:cxnSpLocks/>
            <a:stCxn id="10" idx="3"/>
          </p:cNvCxnSpPr>
          <p:nvPr/>
        </p:nvCxnSpPr>
        <p:spPr bwMode="auto">
          <a:xfrm>
            <a:off x="7873042" y="3983831"/>
            <a:ext cx="747622" cy="7252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arrow"/>
          </a:ln>
          <a:effectLst/>
        </p:spPr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002C1D1C-E9FB-4E79-B86F-5947C95C78A9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2027215" y="2809942"/>
            <a:ext cx="1012870" cy="7239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arrow"/>
          </a:ln>
          <a:effectLst/>
        </p:spPr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3AEEB67-0CFC-4B72-B92E-1276529A4FA8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4188851" y="3529805"/>
            <a:ext cx="1012870" cy="7239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arrow"/>
          </a:ln>
          <a:effectLst/>
        </p:spPr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F03EFAC2-38D2-4D34-A2ED-C7B67B59DD94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6482759" y="4261643"/>
            <a:ext cx="1012870" cy="7239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499748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en-US" altLang="ko-KR" dirty="0"/>
              <a:t>What is Socket ?</a:t>
            </a:r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ko-KR" sz="1400"/>
          </a:p>
        </p:txBody>
      </p:sp>
      <p:pic>
        <p:nvPicPr>
          <p:cNvPr id="1026" name="Picture 2" descr="https://miro.medium.com/max/1400/1*DbErPnttvW4LbDN_TLyt6A@2x.jpeg">
            <a:extLst>
              <a:ext uri="{FF2B5EF4-FFF2-40B4-BE49-F238E27FC236}">
                <a16:creationId xmlns:a16="http://schemas.microsoft.com/office/drawing/2014/main" id="{BF7DD523-E9C4-4AD2-B3F0-712978BDE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447800"/>
            <a:ext cx="2819400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503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en-US" altLang="ko-KR" dirty="0"/>
              <a:t>What is Port ?</a:t>
            </a:r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ko-KR" sz="14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544994-97EE-4DB0-817C-85AE84BA9085}"/>
              </a:ext>
            </a:extLst>
          </p:cNvPr>
          <p:cNvSpPr/>
          <p:nvPr/>
        </p:nvSpPr>
        <p:spPr bwMode="auto">
          <a:xfrm>
            <a:off x="3924300" y="4174069"/>
            <a:ext cx="1295400" cy="46263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TCP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462BD4-2EA0-4AAD-856D-CF9C1DF68670}"/>
              </a:ext>
            </a:extLst>
          </p:cNvPr>
          <p:cNvSpPr/>
          <p:nvPr/>
        </p:nvSpPr>
        <p:spPr bwMode="auto">
          <a:xfrm>
            <a:off x="3924300" y="4827832"/>
            <a:ext cx="1295400" cy="46263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EC7345-9EEE-4E80-B6CC-C7EE3ADAEA3B}"/>
              </a:ext>
            </a:extLst>
          </p:cNvPr>
          <p:cNvSpPr/>
          <p:nvPr/>
        </p:nvSpPr>
        <p:spPr bwMode="auto">
          <a:xfrm>
            <a:off x="2476500" y="2846632"/>
            <a:ext cx="1752600" cy="46263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AED2BD-3D2F-4B7C-AA63-20671F83E32B}"/>
              </a:ext>
            </a:extLst>
          </p:cNvPr>
          <p:cNvSpPr/>
          <p:nvPr/>
        </p:nvSpPr>
        <p:spPr bwMode="auto">
          <a:xfrm>
            <a:off x="4457700" y="2846632"/>
            <a:ext cx="1752600" cy="46263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2D33D86-F266-4CA2-B462-5721BF2EDFF7}"/>
              </a:ext>
            </a:extLst>
          </p:cNvPr>
          <p:cNvSpPr/>
          <p:nvPr/>
        </p:nvSpPr>
        <p:spPr bwMode="auto">
          <a:xfrm>
            <a:off x="3321377" y="3194966"/>
            <a:ext cx="228600" cy="228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66D14EE-FD84-41C9-8DD8-5F2A587D8163}"/>
              </a:ext>
            </a:extLst>
          </p:cNvPr>
          <p:cNvSpPr/>
          <p:nvPr/>
        </p:nvSpPr>
        <p:spPr bwMode="auto">
          <a:xfrm>
            <a:off x="5189063" y="3200400"/>
            <a:ext cx="228600" cy="228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4B1FE5-FC67-45F6-A5DC-E1967940AA9D}"/>
              </a:ext>
            </a:extLst>
          </p:cNvPr>
          <p:cNvSpPr/>
          <p:nvPr/>
        </p:nvSpPr>
        <p:spPr bwMode="auto">
          <a:xfrm>
            <a:off x="6377626" y="2846632"/>
            <a:ext cx="1752600" cy="46263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EC25934-1265-4974-B76E-D45D68860682}"/>
              </a:ext>
            </a:extLst>
          </p:cNvPr>
          <p:cNvSpPr/>
          <p:nvPr/>
        </p:nvSpPr>
        <p:spPr bwMode="auto">
          <a:xfrm>
            <a:off x="7108989" y="3200400"/>
            <a:ext cx="228600" cy="228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7209547-83C5-47CD-BF48-FB9B42D95D56}"/>
              </a:ext>
            </a:extLst>
          </p:cNvPr>
          <p:cNvCxnSpPr>
            <a:stCxn id="2" idx="0"/>
            <a:endCxn id="3" idx="5"/>
          </p:cNvCxnSpPr>
          <p:nvPr/>
        </p:nvCxnSpPr>
        <p:spPr bwMode="auto">
          <a:xfrm flipH="1" flipV="1">
            <a:off x="3516499" y="3390088"/>
            <a:ext cx="1055501" cy="78398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arrow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8F6D7C8-DC20-4D55-802E-A9EF2A656160}"/>
              </a:ext>
            </a:extLst>
          </p:cNvPr>
          <p:cNvCxnSpPr>
            <a:cxnSpLocks/>
            <a:stCxn id="2" idx="0"/>
            <a:endCxn id="10" idx="4"/>
          </p:cNvCxnSpPr>
          <p:nvPr/>
        </p:nvCxnSpPr>
        <p:spPr bwMode="auto">
          <a:xfrm flipV="1">
            <a:off x="4572000" y="3429000"/>
            <a:ext cx="731363" cy="7450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arrow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D81EACB-CE35-4175-9B2C-9BE6F47D6114}"/>
              </a:ext>
            </a:extLst>
          </p:cNvPr>
          <p:cNvCxnSpPr>
            <a:cxnSpLocks/>
            <a:stCxn id="2" idx="0"/>
            <a:endCxn id="12" idx="4"/>
          </p:cNvCxnSpPr>
          <p:nvPr/>
        </p:nvCxnSpPr>
        <p:spPr bwMode="auto">
          <a:xfrm flipV="1">
            <a:off x="4572000" y="3429000"/>
            <a:ext cx="2651289" cy="7450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431229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en-US" altLang="ko-KR" dirty="0"/>
              <a:t>What is Port &amp; Socket ?</a:t>
            </a:r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ko-KR" sz="14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544994-97EE-4DB0-817C-85AE84BA9085}"/>
              </a:ext>
            </a:extLst>
          </p:cNvPr>
          <p:cNvSpPr/>
          <p:nvPr/>
        </p:nvSpPr>
        <p:spPr bwMode="auto">
          <a:xfrm>
            <a:off x="3924300" y="4174069"/>
            <a:ext cx="1295400" cy="46263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TCP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462BD4-2EA0-4AAD-856D-CF9C1DF68670}"/>
              </a:ext>
            </a:extLst>
          </p:cNvPr>
          <p:cNvSpPr/>
          <p:nvPr/>
        </p:nvSpPr>
        <p:spPr bwMode="auto">
          <a:xfrm>
            <a:off x="3924300" y="4827832"/>
            <a:ext cx="1295400" cy="46263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EC7345-9EEE-4E80-B6CC-C7EE3ADAEA3B}"/>
              </a:ext>
            </a:extLst>
          </p:cNvPr>
          <p:cNvSpPr/>
          <p:nvPr/>
        </p:nvSpPr>
        <p:spPr bwMode="auto">
          <a:xfrm>
            <a:off x="2476500" y="2846632"/>
            <a:ext cx="1752600" cy="46263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AED2BD-3D2F-4B7C-AA63-20671F83E32B}"/>
              </a:ext>
            </a:extLst>
          </p:cNvPr>
          <p:cNvSpPr/>
          <p:nvPr/>
        </p:nvSpPr>
        <p:spPr bwMode="auto">
          <a:xfrm>
            <a:off x="4457700" y="2846632"/>
            <a:ext cx="1752600" cy="46263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2D33D86-F266-4CA2-B462-5721BF2EDFF7}"/>
              </a:ext>
            </a:extLst>
          </p:cNvPr>
          <p:cNvSpPr/>
          <p:nvPr/>
        </p:nvSpPr>
        <p:spPr bwMode="auto">
          <a:xfrm>
            <a:off x="3321377" y="3194966"/>
            <a:ext cx="228600" cy="228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66D14EE-FD84-41C9-8DD8-5F2A587D8163}"/>
              </a:ext>
            </a:extLst>
          </p:cNvPr>
          <p:cNvSpPr/>
          <p:nvPr/>
        </p:nvSpPr>
        <p:spPr bwMode="auto">
          <a:xfrm>
            <a:off x="5189063" y="3200400"/>
            <a:ext cx="228600" cy="228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4B1FE5-FC67-45F6-A5DC-E1967940AA9D}"/>
              </a:ext>
            </a:extLst>
          </p:cNvPr>
          <p:cNvSpPr/>
          <p:nvPr/>
        </p:nvSpPr>
        <p:spPr bwMode="auto">
          <a:xfrm>
            <a:off x="6377626" y="2846632"/>
            <a:ext cx="1752600" cy="46263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EC25934-1265-4974-B76E-D45D68860682}"/>
              </a:ext>
            </a:extLst>
          </p:cNvPr>
          <p:cNvSpPr/>
          <p:nvPr/>
        </p:nvSpPr>
        <p:spPr bwMode="auto">
          <a:xfrm>
            <a:off x="7108989" y="3200400"/>
            <a:ext cx="228600" cy="228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7209547-83C5-47CD-BF48-FB9B42D95D56}"/>
              </a:ext>
            </a:extLst>
          </p:cNvPr>
          <p:cNvCxnSpPr>
            <a:stCxn id="2" idx="0"/>
            <a:endCxn id="3" idx="5"/>
          </p:cNvCxnSpPr>
          <p:nvPr/>
        </p:nvCxnSpPr>
        <p:spPr bwMode="auto">
          <a:xfrm flipH="1" flipV="1">
            <a:off x="3516499" y="3390088"/>
            <a:ext cx="1055501" cy="78398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arrow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8F6D7C8-DC20-4D55-802E-A9EF2A656160}"/>
              </a:ext>
            </a:extLst>
          </p:cNvPr>
          <p:cNvCxnSpPr>
            <a:cxnSpLocks/>
            <a:stCxn id="2" idx="0"/>
            <a:endCxn id="10" idx="4"/>
          </p:cNvCxnSpPr>
          <p:nvPr/>
        </p:nvCxnSpPr>
        <p:spPr bwMode="auto">
          <a:xfrm flipV="1">
            <a:off x="4572000" y="3429000"/>
            <a:ext cx="731363" cy="7450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arrow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D81EACB-CE35-4175-9B2C-9BE6F47D6114}"/>
              </a:ext>
            </a:extLst>
          </p:cNvPr>
          <p:cNvCxnSpPr>
            <a:cxnSpLocks/>
            <a:stCxn id="2" idx="0"/>
            <a:endCxn id="12" idx="4"/>
          </p:cNvCxnSpPr>
          <p:nvPr/>
        </p:nvCxnSpPr>
        <p:spPr bwMode="auto">
          <a:xfrm flipV="1">
            <a:off x="4572000" y="3429000"/>
            <a:ext cx="2651289" cy="7450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arrow"/>
          </a:ln>
          <a:effectLst/>
        </p:spPr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6E80DDA-D8EA-43E3-B9E8-D726FC1975E6}"/>
              </a:ext>
            </a:extLst>
          </p:cNvPr>
          <p:cNvSpPr/>
          <p:nvPr/>
        </p:nvSpPr>
        <p:spPr bwMode="auto">
          <a:xfrm>
            <a:off x="1949776" y="1742791"/>
            <a:ext cx="1288723" cy="46263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instance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39705B0-A1E0-4033-A99E-E9B3F2F02B95}"/>
              </a:ext>
            </a:extLst>
          </p:cNvPr>
          <p:cNvSpPr/>
          <p:nvPr/>
        </p:nvSpPr>
        <p:spPr bwMode="auto">
          <a:xfrm>
            <a:off x="2508118" y="2110581"/>
            <a:ext cx="228600" cy="228600"/>
          </a:xfrm>
          <a:prstGeom prst="ellipse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BE78EDA-FD49-4790-955A-E1E3BB734FA9}"/>
              </a:ext>
            </a:extLst>
          </p:cNvPr>
          <p:cNvCxnSpPr>
            <a:cxnSpLocks/>
            <a:stCxn id="7" idx="0"/>
            <a:endCxn id="18" idx="4"/>
          </p:cNvCxnSpPr>
          <p:nvPr/>
        </p:nvCxnSpPr>
        <p:spPr bwMode="auto">
          <a:xfrm flipH="1" flipV="1">
            <a:off x="2622418" y="2339181"/>
            <a:ext cx="730382" cy="50745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arrow"/>
          </a:ln>
          <a:effectLst/>
        </p:spPr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7EC33CA3-AB24-4262-B8E2-5C3E0BF80576}"/>
              </a:ext>
            </a:extLst>
          </p:cNvPr>
          <p:cNvSpPr/>
          <p:nvPr/>
        </p:nvSpPr>
        <p:spPr bwMode="auto">
          <a:xfrm>
            <a:off x="3324519" y="1742791"/>
            <a:ext cx="1288723" cy="46263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instance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F16FC46-0502-4DD3-A683-25F25A003C53}"/>
              </a:ext>
            </a:extLst>
          </p:cNvPr>
          <p:cNvSpPr/>
          <p:nvPr/>
        </p:nvSpPr>
        <p:spPr bwMode="auto">
          <a:xfrm>
            <a:off x="3882861" y="2110581"/>
            <a:ext cx="228600" cy="228600"/>
          </a:xfrm>
          <a:prstGeom prst="ellipse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7B17371-48BE-4988-A0C9-0CED7FA48E93}"/>
              </a:ext>
            </a:extLst>
          </p:cNvPr>
          <p:cNvCxnSpPr>
            <a:cxnSpLocks/>
            <a:stCxn id="7" idx="0"/>
            <a:endCxn id="24" idx="4"/>
          </p:cNvCxnSpPr>
          <p:nvPr/>
        </p:nvCxnSpPr>
        <p:spPr bwMode="auto">
          <a:xfrm flipV="1">
            <a:off x="3352800" y="2339181"/>
            <a:ext cx="644361" cy="50745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254936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en-US" altLang="ko-KR" dirty="0"/>
              <a:t>TCP Socket (Server &amp; Client)</a:t>
            </a:r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ko-KR" sz="14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75A3E8-D7A9-42BF-965A-171CFA677CBE}"/>
              </a:ext>
            </a:extLst>
          </p:cNvPr>
          <p:cNvSpPr/>
          <p:nvPr/>
        </p:nvSpPr>
        <p:spPr bwMode="auto">
          <a:xfrm>
            <a:off x="1676400" y="1371600"/>
            <a:ext cx="1288723" cy="33539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E9A5452-B8A5-4862-8E31-0DB5119A9C6B}"/>
              </a:ext>
            </a:extLst>
          </p:cNvPr>
          <p:cNvSpPr/>
          <p:nvPr/>
        </p:nvSpPr>
        <p:spPr bwMode="auto">
          <a:xfrm>
            <a:off x="7099300" y="1371600"/>
            <a:ext cx="1288723" cy="33539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34B2D93-D663-43A1-8E1A-3C8D46187E69}"/>
              </a:ext>
            </a:extLst>
          </p:cNvPr>
          <p:cNvSpPr/>
          <p:nvPr/>
        </p:nvSpPr>
        <p:spPr bwMode="auto">
          <a:xfrm>
            <a:off x="1673940" y="2008060"/>
            <a:ext cx="1288723" cy="33539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0E9131D-287C-4C0E-869C-09A16AD59A49}"/>
              </a:ext>
            </a:extLst>
          </p:cNvPr>
          <p:cNvSpPr/>
          <p:nvPr/>
        </p:nvSpPr>
        <p:spPr bwMode="auto">
          <a:xfrm>
            <a:off x="1673940" y="2656118"/>
            <a:ext cx="1288723" cy="33539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listen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93558F8-6025-48AA-A1C7-3DFC0008391A}"/>
              </a:ext>
            </a:extLst>
          </p:cNvPr>
          <p:cNvSpPr/>
          <p:nvPr/>
        </p:nvSpPr>
        <p:spPr bwMode="auto">
          <a:xfrm>
            <a:off x="1673940" y="3401913"/>
            <a:ext cx="1288723" cy="33539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accept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75B360A-A1BC-4E1C-83B7-84FEA9B5D94E}"/>
              </a:ext>
            </a:extLst>
          </p:cNvPr>
          <p:cNvSpPr/>
          <p:nvPr/>
        </p:nvSpPr>
        <p:spPr bwMode="auto">
          <a:xfrm>
            <a:off x="1673940" y="5318702"/>
            <a:ext cx="1288723" cy="33539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FE4F649-5D36-4417-8FA3-3262A1DDCE68}"/>
              </a:ext>
            </a:extLst>
          </p:cNvPr>
          <p:cNvSpPr/>
          <p:nvPr/>
        </p:nvSpPr>
        <p:spPr bwMode="auto">
          <a:xfrm>
            <a:off x="1671482" y="4237512"/>
            <a:ext cx="1288723" cy="33539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read/write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6C57542-9C23-451A-84EB-686612CCAFB2}"/>
              </a:ext>
            </a:extLst>
          </p:cNvPr>
          <p:cNvCxnSpPr>
            <a:stCxn id="21" idx="2"/>
            <a:endCxn id="26" idx="0"/>
          </p:cNvCxnSpPr>
          <p:nvPr/>
        </p:nvCxnSpPr>
        <p:spPr bwMode="auto">
          <a:xfrm flipH="1">
            <a:off x="2318302" y="1706995"/>
            <a:ext cx="2460" cy="30106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352089C-30D7-407F-955E-9B114A9DEC86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 bwMode="auto">
          <a:xfrm>
            <a:off x="2318302" y="2343455"/>
            <a:ext cx="0" cy="31266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3628961-559B-4B7F-AD77-7B40FB07DC9D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 bwMode="auto">
          <a:xfrm>
            <a:off x="2318302" y="2991513"/>
            <a:ext cx="0" cy="4104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805D009-FDD6-4666-B15C-B8085E5D6E5B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 bwMode="auto">
          <a:xfrm flipH="1">
            <a:off x="2315844" y="3737308"/>
            <a:ext cx="2458" cy="50020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/>
          </a:ln>
          <a:effectLst/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59E1A38-1F2F-417A-92D2-6FE2A1E0D908}"/>
              </a:ext>
            </a:extLst>
          </p:cNvPr>
          <p:cNvCxnSpPr>
            <a:cxnSpLocks/>
            <a:stCxn id="30" idx="2"/>
            <a:endCxn id="29" idx="0"/>
          </p:cNvCxnSpPr>
          <p:nvPr/>
        </p:nvCxnSpPr>
        <p:spPr bwMode="auto">
          <a:xfrm>
            <a:off x="2315844" y="4572907"/>
            <a:ext cx="2458" cy="74579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/>
          </a:ln>
          <a:effectLst/>
        </p:spPr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352293FE-33E6-4035-9EF4-8E8B1F81DCA5}"/>
              </a:ext>
            </a:extLst>
          </p:cNvPr>
          <p:cNvSpPr/>
          <p:nvPr/>
        </p:nvSpPr>
        <p:spPr bwMode="auto">
          <a:xfrm>
            <a:off x="7099300" y="2814411"/>
            <a:ext cx="1288723" cy="33539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D1F53FB-FCA3-4E02-8CD0-74BB341C1A31}"/>
              </a:ext>
            </a:extLst>
          </p:cNvPr>
          <p:cNvSpPr/>
          <p:nvPr/>
        </p:nvSpPr>
        <p:spPr bwMode="auto">
          <a:xfrm>
            <a:off x="7099300" y="5151004"/>
            <a:ext cx="1288723" cy="33539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0B38C0C-9A1A-4B0C-9F8A-661D0BABF4DE}"/>
              </a:ext>
            </a:extLst>
          </p:cNvPr>
          <p:cNvSpPr/>
          <p:nvPr/>
        </p:nvSpPr>
        <p:spPr bwMode="auto">
          <a:xfrm>
            <a:off x="7096842" y="4069814"/>
            <a:ext cx="1288723" cy="33539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read/write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F21E9FB-77F4-4E01-9406-77BCFBA702F9}"/>
              </a:ext>
            </a:extLst>
          </p:cNvPr>
          <p:cNvCxnSpPr>
            <a:cxnSpLocks/>
            <a:stCxn id="44" idx="2"/>
            <a:endCxn id="46" idx="0"/>
          </p:cNvCxnSpPr>
          <p:nvPr/>
        </p:nvCxnSpPr>
        <p:spPr bwMode="auto">
          <a:xfrm flipH="1">
            <a:off x="7741204" y="3149806"/>
            <a:ext cx="2458" cy="92000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/>
          </a:ln>
          <a:effectLst/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7868D20-F3D9-4E9D-918B-9B8F7AC8F866}"/>
              </a:ext>
            </a:extLst>
          </p:cNvPr>
          <p:cNvCxnSpPr>
            <a:cxnSpLocks/>
            <a:stCxn id="46" idx="2"/>
            <a:endCxn id="45" idx="0"/>
          </p:cNvCxnSpPr>
          <p:nvPr/>
        </p:nvCxnSpPr>
        <p:spPr bwMode="auto">
          <a:xfrm>
            <a:off x="7741204" y="4405209"/>
            <a:ext cx="2458" cy="74579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7C1ED34-8F50-4943-A3B2-7ED0F922C4A5}"/>
              </a:ext>
            </a:extLst>
          </p:cNvPr>
          <p:cNvCxnSpPr>
            <a:cxnSpLocks/>
            <a:stCxn id="22" idx="2"/>
            <a:endCxn id="44" idx="0"/>
          </p:cNvCxnSpPr>
          <p:nvPr/>
        </p:nvCxnSpPr>
        <p:spPr bwMode="auto">
          <a:xfrm>
            <a:off x="7743662" y="1706995"/>
            <a:ext cx="0" cy="110741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/>
          </a:ln>
          <a:effectLst/>
        </p:spPr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3629906-19A5-432B-95A4-EF106332A6B6}"/>
              </a:ext>
            </a:extLst>
          </p:cNvPr>
          <p:cNvSpPr txBox="1"/>
          <p:nvPr/>
        </p:nvSpPr>
        <p:spPr>
          <a:xfrm>
            <a:off x="2994618" y="2002081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socket, port, </a:t>
            </a:r>
            <a:r>
              <a:rPr lang="en-US" altLang="ko-KR" dirty="0" err="1"/>
              <a:t>ip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4202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en-US" altLang="ko-KR" dirty="0"/>
              <a:t>UDP Socket (Server &amp; Client)</a:t>
            </a:r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ko-KR" sz="14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75A3E8-D7A9-42BF-965A-171CFA677CBE}"/>
              </a:ext>
            </a:extLst>
          </p:cNvPr>
          <p:cNvSpPr/>
          <p:nvPr/>
        </p:nvSpPr>
        <p:spPr bwMode="auto">
          <a:xfrm>
            <a:off x="1676400" y="1371600"/>
            <a:ext cx="1288723" cy="33539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E9A5452-B8A5-4862-8E31-0DB5119A9C6B}"/>
              </a:ext>
            </a:extLst>
          </p:cNvPr>
          <p:cNvSpPr/>
          <p:nvPr/>
        </p:nvSpPr>
        <p:spPr bwMode="auto">
          <a:xfrm>
            <a:off x="7099300" y="1371600"/>
            <a:ext cx="1288723" cy="33539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34B2D93-D663-43A1-8E1A-3C8D46187E69}"/>
              </a:ext>
            </a:extLst>
          </p:cNvPr>
          <p:cNvSpPr/>
          <p:nvPr/>
        </p:nvSpPr>
        <p:spPr bwMode="auto">
          <a:xfrm>
            <a:off x="1673940" y="2008060"/>
            <a:ext cx="1288723" cy="33539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75B360A-A1BC-4E1C-83B7-84FEA9B5D94E}"/>
              </a:ext>
            </a:extLst>
          </p:cNvPr>
          <p:cNvSpPr/>
          <p:nvPr/>
        </p:nvSpPr>
        <p:spPr bwMode="auto">
          <a:xfrm>
            <a:off x="1673940" y="5318702"/>
            <a:ext cx="1288723" cy="33539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FE4F649-5D36-4417-8FA3-3262A1DDCE68}"/>
              </a:ext>
            </a:extLst>
          </p:cNvPr>
          <p:cNvSpPr/>
          <p:nvPr/>
        </p:nvSpPr>
        <p:spPr bwMode="auto">
          <a:xfrm>
            <a:off x="1671482" y="4237512"/>
            <a:ext cx="1288723" cy="33539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read/write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6C57542-9C23-451A-84EB-686612CCAFB2}"/>
              </a:ext>
            </a:extLst>
          </p:cNvPr>
          <p:cNvCxnSpPr>
            <a:stCxn id="21" idx="2"/>
            <a:endCxn id="26" idx="0"/>
          </p:cNvCxnSpPr>
          <p:nvPr/>
        </p:nvCxnSpPr>
        <p:spPr bwMode="auto">
          <a:xfrm flipH="1">
            <a:off x="2318302" y="1706995"/>
            <a:ext cx="2460" cy="30106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352089C-30D7-407F-955E-9B114A9DEC86}"/>
              </a:ext>
            </a:extLst>
          </p:cNvPr>
          <p:cNvCxnSpPr>
            <a:cxnSpLocks/>
            <a:stCxn id="26" idx="2"/>
            <a:endCxn id="30" idx="0"/>
          </p:cNvCxnSpPr>
          <p:nvPr/>
        </p:nvCxnSpPr>
        <p:spPr bwMode="auto">
          <a:xfrm flipH="1">
            <a:off x="2315844" y="2343455"/>
            <a:ext cx="2458" cy="18940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/>
          </a:ln>
          <a:effectLst/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59E1A38-1F2F-417A-92D2-6FE2A1E0D908}"/>
              </a:ext>
            </a:extLst>
          </p:cNvPr>
          <p:cNvCxnSpPr>
            <a:cxnSpLocks/>
            <a:stCxn id="30" idx="2"/>
            <a:endCxn id="29" idx="0"/>
          </p:cNvCxnSpPr>
          <p:nvPr/>
        </p:nvCxnSpPr>
        <p:spPr bwMode="auto">
          <a:xfrm>
            <a:off x="2315844" y="4572907"/>
            <a:ext cx="2458" cy="74579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/>
          </a:ln>
          <a:effectLst/>
        </p:spPr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8D1F53FB-FCA3-4E02-8CD0-74BB341C1A31}"/>
              </a:ext>
            </a:extLst>
          </p:cNvPr>
          <p:cNvSpPr/>
          <p:nvPr/>
        </p:nvSpPr>
        <p:spPr bwMode="auto">
          <a:xfrm>
            <a:off x="7099300" y="5151004"/>
            <a:ext cx="1288723" cy="33539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0B38C0C-9A1A-4B0C-9F8A-661D0BABF4DE}"/>
              </a:ext>
            </a:extLst>
          </p:cNvPr>
          <p:cNvSpPr/>
          <p:nvPr/>
        </p:nvSpPr>
        <p:spPr bwMode="auto">
          <a:xfrm>
            <a:off x="7096842" y="4069814"/>
            <a:ext cx="1288723" cy="33539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read/write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7868D20-F3D9-4E9D-918B-9B8F7AC8F866}"/>
              </a:ext>
            </a:extLst>
          </p:cNvPr>
          <p:cNvCxnSpPr>
            <a:cxnSpLocks/>
            <a:stCxn id="46" idx="2"/>
            <a:endCxn id="45" idx="0"/>
          </p:cNvCxnSpPr>
          <p:nvPr/>
        </p:nvCxnSpPr>
        <p:spPr bwMode="auto">
          <a:xfrm>
            <a:off x="7741204" y="4405209"/>
            <a:ext cx="2458" cy="74579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7C1ED34-8F50-4943-A3B2-7ED0F922C4A5}"/>
              </a:ext>
            </a:extLst>
          </p:cNvPr>
          <p:cNvCxnSpPr>
            <a:cxnSpLocks/>
            <a:stCxn id="22" idx="2"/>
          </p:cNvCxnSpPr>
          <p:nvPr/>
        </p:nvCxnSpPr>
        <p:spPr bwMode="auto">
          <a:xfrm>
            <a:off x="7743662" y="1706995"/>
            <a:ext cx="0" cy="23628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/>
          </a:ln>
          <a:effectLst/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F8AB138-0175-44ED-AB9A-5901A46AF098}"/>
              </a:ext>
            </a:extLst>
          </p:cNvPr>
          <p:cNvSpPr txBox="1"/>
          <p:nvPr/>
        </p:nvSpPr>
        <p:spPr>
          <a:xfrm>
            <a:off x="2994618" y="2002081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socket, port, </a:t>
            </a:r>
            <a:r>
              <a:rPr lang="en-US" altLang="ko-KR" dirty="0" err="1"/>
              <a:t>ip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9554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221E77-9EB6-4784-9966-605692DCE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Linked List</a:t>
            </a:r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245503-33CA-4213-9D8E-FA845344FA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85D841-3058-4BFE-8F4A-3303B3707F0A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5B196D-2A69-49BF-9D7C-770D56E9AFCA}"/>
              </a:ext>
            </a:extLst>
          </p:cNvPr>
          <p:cNvSpPr/>
          <p:nvPr/>
        </p:nvSpPr>
        <p:spPr bwMode="auto">
          <a:xfrm>
            <a:off x="2362200" y="2292350"/>
            <a:ext cx="1066800" cy="63976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48BE06-6469-47E7-9BD7-B11087AFE7CD}"/>
              </a:ext>
            </a:extLst>
          </p:cNvPr>
          <p:cNvSpPr/>
          <p:nvPr/>
        </p:nvSpPr>
        <p:spPr bwMode="auto">
          <a:xfrm>
            <a:off x="3124200" y="2292350"/>
            <a:ext cx="304800" cy="63976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33201E-C9A0-4580-B627-7A97D5D22532}"/>
              </a:ext>
            </a:extLst>
          </p:cNvPr>
          <p:cNvSpPr/>
          <p:nvPr/>
        </p:nvSpPr>
        <p:spPr bwMode="auto">
          <a:xfrm>
            <a:off x="4572000" y="2934570"/>
            <a:ext cx="1066800" cy="63976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4041EC-D4C2-40C2-9C7D-BB49C9099313}"/>
              </a:ext>
            </a:extLst>
          </p:cNvPr>
          <p:cNvSpPr/>
          <p:nvPr/>
        </p:nvSpPr>
        <p:spPr bwMode="auto">
          <a:xfrm>
            <a:off x="5334000" y="2934570"/>
            <a:ext cx="304800" cy="63976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061F04-064C-408F-80DF-69C4D8715705}"/>
              </a:ext>
            </a:extLst>
          </p:cNvPr>
          <p:cNvSpPr/>
          <p:nvPr/>
        </p:nvSpPr>
        <p:spPr bwMode="auto">
          <a:xfrm>
            <a:off x="6806242" y="3663950"/>
            <a:ext cx="1066800" cy="63976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526112-D10E-4162-BB76-E2F3409CDC83}"/>
              </a:ext>
            </a:extLst>
          </p:cNvPr>
          <p:cNvSpPr/>
          <p:nvPr/>
        </p:nvSpPr>
        <p:spPr bwMode="auto">
          <a:xfrm>
            <a:off x="7568242" y="3663950"/>
            <a:ext cx="304800" cy="63976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6F928C6C-8A38-4ACA-A87F-3034E0FAD149}"/>
              </a:ext>
            </a:extLst>
          </p:cNvPr>
          <p:cNvCxnSpPr>
            <a:stCxn id="6" idx="3"/>
            <a:endCxn id="7" idx="1"/>
          </p:cNvCxnSpPr>
          <p:nvPr/>
        </p:nvCxnSpPr>
        <p:spPr bwMode="auto">
          <a:xfrm>
            <a:off x="3429000" y="2612231"/>
            <a:ext cx="1143000" cy="642220"/>
          </a:xfrm>
          <a:prstGeom prst="bentConnector3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arrow"/>
          </a:ln>
          <a:effectLst/>
        </p:spPr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BE6947B-33A9-41C7-B076-294AAC8E694C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 bwMode="auto">
          <a:xfrm>
            <a:off x="5638800" y="3254451"/>
            <a:ext cx="1167442" cy="729380"/>
          </a:xfrm>
          <a:prstGeom prst="bentConnector3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730418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221E77-9EB6-4784-9966-605692DCE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Double Linked List</a:t>
            </a:r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245503-33CA-4213-9D8E-FA845344FA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85D841-3058-4BFE-8F4A-3303B3707F0A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5B196D-2A69-49BF-9D7C-770D56E9AFCA}"/>
              </a:ext>
            </a:extLst>
          </p:cNvPr>
          <p:cNvSpPr/>
          <p:nvPr/>
        </p:nvSpPr>
        <p:spPr bwMode="auto">
          <a:xfrm>
            <a:off x="2362200" y="2292350"/>
            <a:ext cx="1066800" cy="63976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48BE06-6469-47E7-9BD7-B11087AFE7CD}"/>
              </a:ext>
            </a:extLst>
          </p:cNvPr>
          <p:cNvSpPr/>
          <p:nvPr/>
        </p:nvSpPr>
        <p:spPr bwMode="auto">
          <a:xfrm>
            <a:off x="3124200" y="2292350"/>
            <a:ext cx="304800" cy="63976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33201E-C9A0-4580-B627-7A97D5D22532}"/>
              </a:ext>
            </a:extLst>
          </p:cNvPr>
          <p:cNvSpPr/>
          <p:nvPr/>
        </p:nvSpPr>
        <p:spPr bwMode="auto">
          <a:xfrm>
            <a:off x="4572000" y="2934570"/>
            <a:ext cx="1066800" cy="63976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4041EC-D4C2-40C2-9C7D-BB49C9099313}"/>
              </a:ext>
            </a:extLst>
          </p:cNvPr>
          <p:cNvSpPr/>
          <p:nvPr/>
        </p:nvSpPr>
        <p:spPr bwMode="auto">
          <a:xfrm>
            <a:off x="5334000" y="2934570"/>
            <a:ext cx="304800" cy="63976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061F04-064C-408F-80DF-69C4D8715705}"/>
              </a:ext>
            </a:extLst>
          </p:cNvPr>
          <p:cNvSpPr/>
          <p:nvPr/>
        </p:nvSpPr>
        <p:spPr bwMode="auto">
          <a:xfrm>
            <a:off x="6806242" y="3663950"/>
            <a:ext cx="1066800" cy="63976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526112-D10E-4162-BB76-E2F3409CDC83}"/>
              </a:ext>
            </a:extLst>
          </p:cNvPr>
          <p:cNvSpPr/>
          <p:nvPr/>
        </p:nvSpPr>
        <p:spPr bwMode="auto">
          <a:xfrm>
            <a:off x="7568242" y="3663950"/>
            <a:ext cx="304800" cy="63976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6F928C6C-8A38-4ACA-A87F-3034E0FAD149}"/>
              </a:ext>
            </a:extLst>
          </p:cNvPr>
          <p:cNvCxnSpPr>
            <a:cxnSpLocks/>
            <a:stCxn id="6" idx="3"/>
            <a:endCxn id="17" idx="1"/>
          </p:cNvCxnSpPr>
          <p:nvPr/>
        </p:nvCxnSpPr>
        <p:spPr bwMode="auto">
          <a:xfrm>
            <a:off x="3429000" y="2612231"/>
            <a:ext cx="1143000" cy="639762"/>
          </a:xfrm>
          <a:prstGeom prst="bentConnector3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arrow"/>
          </a:ln>
          <a:effectLst/>
        </p:spPr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BE6947B-33A9-41C7-B076-294AAC8E694C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 bwMode="auto">
          <a:xfrm>
            <a:off x="5638800" y="3254451"/>
            <a:ext cx="1167442" cy="729380"/>
          </a:xfrm>
          <a:prstGeom prst="bentConnector3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arrow"/>
          </a:ln>
          <a:effectLst/>
        </p:spPr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2C4A2C3-8ADF-452A-8499-176EDE5034A5}"/>
              </a:ext>
            </a:extLst>
          </p:cNvPr>
          <p:cNvSpPr/>
          <p:nvPr/>
        </p:nvSpPr>
        <p:spPr bwMode="auto">
          <a:xfrm>
            <a:off x="2362200" y="2292350"/>
            <a:ext cx="304800" cy="63976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AF5DB2-EF1B-435C-AC9C-18D2D14C19B9}"/>
              </a:ext>
            </a:extLst>
          </p:cNvPr>
          <p:cNvSpPr/>
          <p:nvPr/>
        </p:nvSpPr>
        <p:spPr bwMode="auto">
          <a:xfrm>
            <a:off x="4572000" y="2932112"/>
            <a:ext cx="304800" cy="63976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7BB3BB5-8AA8-41E7-84CD-19D561151FDA}"/>
              </a:ext>
            </a:extLst>
          </p:cNvPr>
          <p:cNvSpPr/>
          <p:nvPr/>
        </p:nvSpPr>
        <p:spPr bwMode="auto">
          <a:xfrm>
            <a:off x="6820620" y="3663950"/>
            <a:ext cx="304800" cy="63976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C656285C-1B88-4D3A-8405-B42CF5448D2D}"/>
              </a:ext>
            </a:extLst>
          </p:cNvPr>
          <p:cNvCxnSpPr>
            <a:cxnSpLocks/>
            <a:stCxn id="17" idx="2"/>
            <a:endCxn id="6" idx="2"/>
          </p:cNvCxnSpPr>
          <p:nvPr/>
        </p:nvCxnSpPr>
        <p:spPr bwMode="auto">
          <a:xfrm rot="5400000" flipH="1">
            <a:off x="3680619" y="2528093"/>
            <a:ext cx="639762" cy="1447800"/>
          </a:xfrm>
          <a:prstGeom prst="bentConnector3">
            <a:avLst>
              <a:gd name="adj1" fmla="val -35732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arrow"/>
          </a:ln>
          <a:effectLst/>
        </p:spPr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8B6D513C-BF03-4104-A773-B566C905B039}"/>
              </a:ext>
            </a:extLst>
          </p:cNvPr>
          <p:cNvCxnSpPr>
            <a:cxnSpLocks/>
            <a:stCxn id="18" idx="2"/>
            <a:endCxn id="8" idx="2"/>
          </p:cNvCxnSpPr>
          <p:nvPr/>
        </p:nvCxnSpPr>
        <p:spPr bwMode="auto">
          <a:xfrm rot="5400000" flipH="1">
            <a:off x="5865020" y="3195712"/>
            <a:ext cx="729380" cy="1486620"/>
          </a:xfrm>
          <a:prstGeom prst="bentConnector3">
            <a:avLst>
              <a:gd name="adj1" fmla="val -31342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arrow"/>
          </a:ln>
          <a:effectLst/>
        </p:spPr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C5D0055F-90E2-488B-8253-63ACAD987768}"/>
              </a:ext>
            </a:extLst>
          </p:cNvPr>
          <p:cNvCxnSpPr>
            <a:cxnSpLocks/>
            <a:stCxn id="16" idx="1"/>
          </p:cNvCxnSpPr>
          <p:nvPr/>
        </p:nvCxnSpPr>
        <p:spPr bwMode="auto">
          <a:xfrm rot="10800000">
            <a:off x="1655552" y="2292351"/>
            <a:ext cx="706649" cy="31988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arrow"/>
          </a:ln>
          <a:effectLst/>
        </p:spPr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6472F09-6C60-4725-9082-FC5C91F04093}"/>
              </a:ext>
            </a:extLst>
          </p:cNvPr>
          <p:cNvCxnSpPr>
            <a:cxnSpLocks/>
            <a:stCxn id="10" idx="3"/>
          </p:cNvCxnSpPr>
          <p:nvPr/>
        </p:nvCxnSpPr>
        <p:spPr bwMode="auto">
          <a:xfrm>
            <a:off x="7873042" y="3983831"/>
            <a:ext cx="747622" cy="7252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812437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221E77-9EB6-4784-9966-605692DCE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Circular Queue</a:t>
            </a:r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245503-33CA-4213-9D8E-FA845344FA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85D841-3058-4BFE-8F4A-3303B3707F0A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5B196D-2A69-49BF-9D7C-770D56E9AFCA}"/>
              </a:ext>
            </a:extLst>
          </p:cNvPr>
          <p:cNvSpPr/>
          <p:nvPr/>
        </p:nvSpPr>
        <p:spPr bwMode="auto">
          <a:xfrm>
            <a:off x="2362200" y="2292350"/>
            <a:ext cx="1066800" cy="63976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48BE06-6469-47E7-9BD7-B11087AFE7CD}"/>
              </a:ext>
            </a:extLst>
          </p:cNvPr>
          <p:cNvSpPr/>
          <p:nvPr/>
        </p:nvSpPr>
        <p:spPr bwMode="auto">
          <a:xfrm>
            <a:off x="3124200" y="2292350"/>
            <a:ext cx="304800" cy="63976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33201E-C9A0-4580-B627-7A97D5D22532}"/>
              </a:ext>
            </a:extLst>
          </p:cNvPr>
          <p:cNvSpPr/>
          <p:nvPr/>
        </p:nvSpPr>
        <p:spPr bwMode="auto">
          <a:xfrm>
            <a:off x="4572000" y="2934570"/>
            <a:ext cx="1066800" cy="63976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4041EC-D4C2-40C2-9C7D-BB49C9099313}"/>
              </a:ext>
            </a:extLst>
          </p:cNvPr>
          <p:cNvSpPr/>
          <p:nvPr/>
        </p:nvSpPr>
        <p:spPr bwMode="auto">
          <a:xfrm>
            <a:off x="5334000" y="2934570"/>
            <a:ext cx="304800" cy="63976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061F04-064C-408F-80DF-69C4D8715705}"/>
              </a:ext>
            </a:extLst>
          </p:cNvPr>
          <p:cNvSpPr/>
          <p:nvPr/>
        </p:nvSpPr>
        <p:spPr bwMode="auto">
          <a:xfrm>
            <a:off x="6806242" y="3663950"/>
            <a:ext cx="1066800" cy="63976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526112-D10E-4162-BB76-E2F3409CDC83}"/>
              </a:ext>
            </a:extLst>
          </p:cNvPr>
          <p:cNvSpPr/>
          <p:nvPr/>
        </p:nvSpPr>
        <p:spPr bwMode="auto">
          <a:xfrm>
            <a:off x="7568242" y="3663950"/>
            <a:ext cx="304800" cy="63976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6F928C6C-8A38-4ACA-A87F-3034E0FAD149}"/>
              </a:ext>
            </a:extLst>
          </p:cNvPr>
          <p:cNvCxnSpPr>
            <a:cxnSpLocks/>
            <a:stCxn id="6" idx="3"/>
            <a:endCxn id="17" idx="1"/>
          </p:cNvCxnSpPr>
          <p:nvPr/>
        </p:nvCxnSpPr>
        <p:spPr bwMode="auto">
          <a:xfrm>
            <a:off x="3429000" y="2612231"/>
            <a:ext cx="1143000" cy="639762"/>
          </a:xfrm>
          <a:prstGeom prst="bentConnector3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arrow"/>
          </a:ln>
          <a:effectLst/>
        </p:spPr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BE6947B-33A9-41C7-B076-294AAC8E694C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 bwMode="auto">
          <a:xfrm>
            <a:off x="5638800" y="3254451"/>
            <a:ext cx="1167442" cy="729380"/>
          </a:xfrm>
          <a:prstGeom prst="bentConnector3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arrow"/>
          </a:ln>
          <a:effectLst/>
        </p:spPr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2C4A2C3-8ADF-452A-8499-176EDE5034A5}"/>
              </a:ext>
            </a:extLst>
          </p:cNvPr>
          <p:cNvSpPr/>
          <p:nvPr/>
        </p:nvSpPr>
        <p:spPr bwMode="auto">
          <a:xfrm>
            <a:off x="2362200" y="2292350"/>
            <a:ext cx="304800" cy="63976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AF5DB2-EF1B-435C-AC9C-18D2D14C19B9}"/>
              </a:ext>
            </a:extLst>
          </p:cNvPr>
          <p:cNvSpPr/>
          <p:nvPr/>
        </p:nvSpPr>
        <p:spPr bwMode="auto">
          <a:xfrm>
            <a:off x="4572000" y="2932112"/>
            <a:ext cx="304800" cy="63976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7BB3BB5-8AA8-41E7-84CD-19D561151FDA}"/>
              </a:ext>
            </a:extLst>
          </p:cNvPr>
          <p:cNvSpPr/>
          <p:nvPr/>
        </p:nvSpPr>
        <p:spPr bwMode="auto">
          <a:xfrm>
            <a:off x="6820620" y="3663950"/>
            <a:ext cx="304800" cy="63976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C656285C-1B88-4D3A-8405-B42CF5448D2D}"/>
              </a:ext>
            </a:extLst>
          </p:cNvPr>
          <p:cNvCxnSpPr>
            <a:cxnSpLocks/>
            <a:stCxn id="17" idx="2"/>
            <a:endCxn id="6" idx="2"/>
          </p:cNvCxnSpPr>
          <p:nvPr/>
        </p:nvCxnSpPr>
        <p:spPr bwMode="auto">
          <a:xfrm rot="5400000" flipH="1">
            <a:off x="3680619" y="2528093"/>
            <a:ext cx="639762" cy="1447800"/>
          </a:xfrm>
          <a:prstGeom prst="bentConnector3">
            <a:avLst>
              <a:gd name="adj1" fmla="val -35732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arrow"/>
          </a:ln>
          <a:effectLst/>
        </p:spPr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8B6D513C-BF03-4104-A773-B566C905B039}"/>
              </a:ext>
            </a:extLst>
          </p:cNvPr>
          <p:cNvCxnSpPr>
            <a:cxnSpLocks/>
            <a:stCxn id="18" idx="2"/>
            <a:endCxn id="8" idx="2"/>
          </p:cNvCxnSpPr>
          <p:nvPr/>
        </p:nvCxnSpPr>
        <p:spPr bwMode="auto">
          <a:xfrm rot="5400000" flipH="1">
            <a:off x="5865020" y="3195712"/>
            <a:ext cx="729380" cy="1486620"/>
          </a:xfrm>
          <a:prstGeom prst="bentConnector3">
            <a:avLst>
              <a:gd name="adj1" fmla="val -31342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arrow"/>
          </a:ln>
          <a:effectLst/>
        </p:spPr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C5D0055F-90E2-488B-8253-63ACAD987768}"/>
              </a:ext>
            </a:extLst>
          </p:cNvPr>
          <p:cNvCxnSpPr>
            <a:cxnSpLocks/>
            <a:stCxn id="16" idx="2"/>
            <a:endCxn id="10" idx="2"/>
          </p:cNvCxnSpPr>
          <p:nvPr/>
        </p:nvCxnSpPr>
        <p:spPr bwMode="auto">
          <a:xfrm rot="16200000" flipH="1">
            <a:off x="4431821" y="1014891"/>
            <a:ext cx="1371600" cy="5206042"/>
          </a:xfrm>
          <a:prstGeom prst="bentConnector3">
            <a:avLst>
              <a:gd name="adj1" fmla="val 156919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arrow"/>
          </a:ln>
          <a:effectLst/>
        </p:spPr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6472F09-6C60-4725-9082-FC5C91F04093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 bwMode="auto">
          <a:xfrm flipH="1" flipV="1">
            <a:off x="2362200" y="2612231"/>
            <a:ext cx="5510842" cy="1371600"/>
          </a:xfrm>
          <a:prstGeom prst="bentConnector5">
            <a:avLst>
              <a:gd name="adj1" fmla="val -4148"/>
              <a:gd name="adj2" fmla="val 149371"/>
              <a:gd name="adj3" fmla="val 104148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567052995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Calibri"/>
        <a:ea typeface="굴림"/>
        <a:cs typeface=""/>
      </a:majorFont>
      <a:minorFont>
        <a:latin typeface="Calibri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 cap="flat" cmpd="sng" algn="ctr">
          <a:solidFill>
            <a:schemeClr val="tx1"/>
          </a:solidFill>
          <a:prstDash val="solid"/>
          <a:round/>
          <a:headEnd type="none" w="lg" len="lg"/>
          <a:tailEnd type="none" w="lg" len="lg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spDef>
    <a:lnDef>
      <a:spPr bwMode="auto"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lg" len="lg"/>
          <a:tailEnd type="arrow"/>
        </a:ln>
        <a:effectLst/>
      </a:spPr>
      <a:bodyPr/>
      <a:lstStyle/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Default Design">
      <a:majorFont>
        <a:latin typeface="Calibri"/>
        <a:ea typeface="굴림"/>
        <a:cs typeface=""/>
      </a:majorFont>
      <a:minorFont>
        <a:latin typeface="Calibri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lg" len="lg"/>
          <a:tailEnd type="arrow" w="lg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lg" len="lg"/>
          <a:tailEnd type="arrow" w="lg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16534</TotalTime>
  <Words>134</Words>
  <Application>Microsoft Office PowerPoint</Application>
  <PresentationFormat>A4 Paper (210x297 mm)</PresentationFormat>
  <Paragraphs>65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경기천년제목 Bold</vt:lpstr>
      <vt:lpstr>경기천년제목 Light</vt:lpstr>
      <vt:lpstr>굴림</vt:lpstr>
      <vt:lpstr>Arial</vt:lpstr>
      <vt:lpstr>Calibri</vt:lpstr>
      <vt:lpstr>Courier New</vt:lpstr>
      <vt:lpstr>Times New Roman</vt:lpstr>
      <vt:lpstr>1_Default Design</vt:lpstr>
      <vt:lpstr>2_Default Design</vt:lpstr>
      <vt:lpstr>PowerPoint Presentation</vt:lpstr>
      <vt:lpstr>What is Socket ?</vt:lpstr>
      <vt:lpstr>What is Port ?</vt:lpstr>
      <vt:lpstr>What is Port &amp; Socket ?</vt:lpstr>
      <vt:lpstr>TCP Socket (Server &amp; Client)</vt:lpstr>
      <vt:lpstr>UDP Socket (Server &amp; Client)</vt:lpstr>
      <vt:lpstr>Linked List</vt:lpstr>
      <vt:lpstr>Double Linked List</vt:lpstr>
      <vt:lpstr>Circular Queue</vt:lpstr>
      <vt:lpstr>Graph</vt:lpstr>
      <vt:lpstr>Realized Double Linked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stephano</dc:creator>
  <cp:lastModifiedBy>god</cp:lastModifiedBy>
  <cp:revision>663</cp:revision>
  <cp:lastPrinted>1601-01-01T00:00:00Z</cp:lastPrinted>
  <dcterms:created xsi:type="dcterms:W3CDTF">1601-01-01T00:00:00Z</dcterms:created>
  <dcterms:modified xsi:type="dcterms:W3CDTF">2021-10-28T09:07:51Z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