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15"/>
  </p:notesMasterIdLst>
  <p:sldIdLst>
    <p:sldId id="256" r:id="rId3"/>
    <p:sldId id="785" r:id="rId4"/>
    <p:sldId id="786" r:id="rId5"/>
    <p:sldId id="787" r:id="rId6"/>
    <p:sldId id="795" r:id="rId7"/>
    <p:sldId id="788" r:id="rId8"/>
    <p:sldId id="789" r:id="rId9"/>
    <p:sldId id="790" r:id="rId10"/>
    <p:sldId id="791" r:id="rId11"/>
    <p:sldId id="792" r:id="rId12"/>
    <p:sldId id="794" r:id="rId13"/>
    <p:sldId id="793" r:id="rId14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  <p15:guide id="13" orient="horz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56" d="100"/>
          <a:sy n="56" d="100"/>
        </p:scale>
        <p:origin x="90" y="270"/>
      </p:cViewPr>
      <p:guideLst>
        <p:guide orient="horz" pos="3888"/>
        <p:guide orient="horz" pos="864"/>
        <p:guide pos="5928"/>
        <p:guide pos="312"/>
        <p:guide orient="horz"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84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82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46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0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6079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Socket </a:t>
            </a:r>
            <a:r>
              <a:rPr lang="en-US" altLang="ko-KR" sz="48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Programings</a:t>
            </a:r>
            <a:endParaRPr lang="ko-KR" altLang="en-US" sz="4800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Kumoh National Institute of Tech.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Dept. of Applied Mathematics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prof./Ph.D Seung-Hyeok, SHIN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21E77-9EB6-4784-9966-605692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Circular Queue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503-33CA-4213-9D8E-FA845344F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B196D-2A69-49BF-9D7C-770D56E9AFCA}"/>
              </a:ext>
            </a:extLst>
          </p:cNvPr>
          <p:cNvSpPr/>
          <p:nvPr/>
        </p:nvSpPr>
        <p:spPr bwMode="auto">
          <a:xfrm>
            <a:off x="2362200" y="22923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8BE06-6469-47E7-9BD7-B11087AFE7CD}"/>
              </a:ext>
            </a:extLst>
          </p:cNvPr>
          <p:cNvSpPr/>
          <p:nvPr/>
        </p:nvSpPr>
        <p:spPr bwMode="auto">
          <a:xfrm>
            <a:off x="3124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3201E-C9A0-4580-B627-7A97D5D22532}"/>
              </a:ext>
            </a:extLst>
          </p:cNvPr>
          <p:cNvSpPr/>
          <p:nvPr/>
        </p:nvSpPr>
        <p:spPr bwMode="auto">
          <a:xfrm>
            <a:off x="4572000" y="293457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041EC-D4C2-40C2-9C7D-BB49C9099313}"/>
              </a:ext>
            </a:extLst>
          </p:cNvPr>
          <p:cNvSpPr/>
          <p:nvPr/>
        </p:nvSpPr>
        <p:spPr bwMode="auto">
          <a:xfrm>
            <a:off x="5334000" y="293457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61F04-064C-408F-80DF-69C4D8715705}"/>
              </a:ext>
            </a:extLst>
          </p:cNvPr>
          <p:cNvSpPr/>
          <p:nvPr/>
        </p:nvSpPr>
        <p:spPr bwMode="auto">
          <a:xfrm>
            <a:off x="6806242" y="36639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26112-D10E-4162-BB76-E2F3409CDC83}"/>
              </a:ext>
            </a:extLst>
          </p:cNvPr>
          <p:cNvSpPr/>
          <p:nvPr/>
        </p:nvSpPr>
        <p:spPr bwMode="auto">
          <a:xfrm>
            <a:off x="7568242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928C6C-8A38-4ACA-A87F-3034E0FAD14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 bwMode="auto">
          <a:xfrm>
            <a:off x="3429000" y="2612231"/>
            <a:ext cx="1143000" cy="639762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E6947B-33A9-41C7-B076-294AAC8E69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638800" y="3254451"/>
            <a:ext cx="1167442" cy="72938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A2C3-8ADF-452A-8499-176EDE5034A5}"/>
              </a:ext>
            </a:extLst>
          </p:cNvPr>
          <p:cNvSpPr/>
          <p:nvPr/>
        </p:nvSpPr>
        <p:spPr bwMode="auto">
          <a:xfrm>
            <a:off x="2362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F5DB2-EF1B-435C-AC9C-18D2D14C19B9}"/>
              </a:ext>
            </a:extLst>
          </p:cNvPr>
          <p:cNvSpPr/>
          <p:nvPr/>
        </p:nvSpPr>
        <p:spPr bwMode="auto">
          <a:xfrm>
            <a:off x="4572000" y="2932112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B3BB5-8AA8-41E7-84CD-19D561151FDA}"/>
              </a:ext>
            </a:extLst>
          </p:cNvPr>
          <p:cNvSpPr/>
          <p:nvPr/>
        </p:nvSpPr>
        <p:spPr bwMode="auto">
          <a:xfrm>
            <a:off x="6820620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656285C-1B88-4D3A-8405-B42CF5448D2D}"/>
              </a:ext>
            </a:extLst>
          </p:cNvPr>
          <p:cNvCxnSpPr>
            <a:cxnSpLocks/>
            <a:stCxn id="17" idx="2"/>
            <a:endCxn id="6" idx="2"/>
          </p:cNvCxnSpPr>
          <p:nvPr/>
        </p:nvCxnSpPr>
        <p:spPr bwMode="auto">
          <a:xfrm rot="5400000" flipH="1">
            <a:off x="3680619" y="2528093"/>
            <a:ext cx="639762" cy="1447800"/>
          </a:xfrm>
          <a:prstGeom prst="bentConnector3">
            <a:avLst>
              <a:gd name="adj1" fmla="val -3573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6D513C-BF03-4104-A773-B566C905B039}"/>
              </a:ext>
            </a:extLst>
          </p:cNvPr>
          <p:cNvCxnSpPr>
            <a:cxnSpLocks/>
            <a:stCxn id="18" idx="2"/>
            <a:endCxn id="8" idx="2"/>
          </p:cNvCxnSpPr>
          <p:nvPr/>
        </p:nvCxnSpPr>
        <p:spPr bwMode="auto">
          <a:xfrm rot="5400000" flipH="1">
            <a:off x="5865020" y="3195712"/>
            <a:ext cx="729380" cy="1486620"/>
          </a:xfrm>
          <a:prstGeom prst="bentConnector3">
            <a:avLst>
              <a:gd name="adj1" fmla="val -3134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5D0055F-90E2-488B-8253-63ACAD987768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 bwMode="auto">
          <a:xfrm rot="16200000" flipH="1">
            <a:off x="4431821" y="1014891"/>
            <a:ext cx="1371600" cy="5206042"/>
          </a:xfrm>
          <a:prstGeom prst="bentConnector3">
            <a:avLst>
              <a:gd name="adj1" fmla="val 15691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6472F09-6C60-4725-9082-FC5C91F0409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 bwMode="auto">
          <a:xfrm flipH="1" flipV="1">
            <a:off x="2362200" y="2612231"/>
            <a:ext cx="5510842" cy="1371600"/>
          </a:xfrm>
          <a:prstGeom prst="bentConnector5">
            <a:avLst>
              <a:gd name="adj1" fmla="val -4148"/>
              <a:gd name="adj2" fmla="val 149371"/>
              <a:gd name="adj3" fmla="val 10414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705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21E77-9EB6-4784-9966-605692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503-33CA-4213-9D8E-FA845344F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B196D-2A69-49BF-9D7C-770D56E9AFCA}"/>
              </a:ext>
            </a:extLst>
          </p:cNvPr>
          <p:cNvSpPr/>
          <p:nvPr/>
        </p:nvSpPr>
        <p:spPr bwMode="auto">
          <a:xfrm>
            <a:off x="4038600" y="1600200"/>
            <a:ext cx="1214888" cy="10255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A2C3-8ADF-452A-8499-176EDE5034A5}"/>
              </a:ext>
            </a:extLst>
          </p:cNvPr>
          <p:cNvSpPr/>
          <p:nvPr/>
        </p:nvSpPr>
        <p:spPr bwMode="auto">
          <a:xfrm>
            <a:off x="4038600" y="21642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2F672-FAF8-4FA5-95F5-4DC31976EB73}"/>
              </a:ext>
            </a:extLst>
          </p:cNvPr>
          <p:cNvSpPr/>
          <p:nvPr/>
        </p:nvSpPr>
        <p:spPr bwMode="auto">
          <a:xfrm>
            <a:off x="4343400" y="21642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4167B5-7D4D-458A-BF40-394AD44B9E7D}"/>
              </a:ext>
            </a:extLst>
          </p:cNvPr>
          <p:cNvSpPr/>
          <p:nvPr/>
        </p:nvSpPr>
        <p:spPr bwMode="auto">
          <a:xfrm>
            <a:off x="4638136" y="21642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2EE4C7-0288-4B9E-A391-C62314E1EB41}"/>
              </a:ext>
            </a:extLst>
          </p:cNvPr>
          <p:cNvSpPr/>
          <p:nvPr/>
        </p:nvSpPr>
        <p:spPr bwMode="auto">
          <a:xfrm>
            <a:off x="4932872" y="21642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DB88E8-7E44-4A72-9B57-58927A89C93B}"/>
              </a:ext>
            </a:extLst>
          </p:cNvPr>
          <p:cNvSpPr/>
          <p:nvPr/>
        </p:nvSpPr>
        <p:spPr bwMode="auto">
          <a:xfrm>
            <a:off x="2823712" y="3429000"/>
            <a:ext cx="1214888" cy="10255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EB0457-F458-4437-8F8C-EA4900E68464}"/>
              </a:ext>
            </a:extLst>
          </p:cNvPr>
          <p:cNvSpPr/>
          <p:nvPr/>
        </p:nvSpPr>
        <p:spPr bwMode="auto">
          <a:xfrm>
            <a:off x="2823712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DC0F8C-404D-4342-BE73-0165F0D1063F}"/>
              </a:ext>
            </a:extLst>
          </p:cNvPr>
          <p:cNvSpPr/>
          <p:nvPr/>
        </p:nvSpPr>
        <p:spPr bwMode="auto">
          <a:xfrm>
            <a:off x="3128512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C15DD7-C7BE-40D4-BA6F-5C74A4A1EA03}"/>
              </a:ext>
            </a:extLst>
          </p:cNvPr>
          <p:cNvSpPr/>
          <p:nvPr/>
        </p:nvSpPr>
        <p:spPr bwMode="auto">
          <a:xfrm>
            <a:off x="3423248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C3AE76-473F-4705-9D1B-212A4791A007}"/>
              </a:ext>
            </a:extLst>
          </p:cNvPr>
          <p:cNvSpPr/>
          <p:nvPr/>
        </p:nvSpPr>
        <p:spPr bwMode="auto">
          <a:xfrm>
            <a:off x="3717984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D84872-2167-418A-BB1A-88D22B040430}"/>
              </a:ext>
            </a:extLst>
          </p:cNvPr>
          <p:cNvSpPr/>
          <p:nvPr/>
        </p:nvSpPr>
        <p:spPr bwMode="auto">
          <a:xfrm>
            <a:off x="5562602" y="3429000"/>
            <a:ext cx="1214888" cy="10255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4201C-391B-40FF-91A0-2F2FCD9309BA}"/>
              </a:ext>
            </a:extLst>
          </p:cNvPr>
          <p:cNvSpPr/>
          <p:nvPr/>
        </p:nvSpPr>
        <p:spPr bwMode="auto">
          <a:xfrm>
            <a:off x="5562602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ADBACD-B650-499E-B451-319F77667087}"/>
              </a:ext>
            </a:extLst>
          </p:cNvPr>
          <p:cNvSpPr/>
          <p:nvPr/>
        </p:nvSpPr>
        <p:spPr bwMode="auto">
          <a:xfrm>
            <a:off x="5867402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A8AD76-4952-4346-87BF-FF859BB8C15D}"/>
              </a:ext>
            </a:extLst>
          </p:cNvPr>
          <p:cNvSpPr/>
          <p:nvPr/>
        </p:nvSpPr>
        <p:spPr bwMode="auto">
          <a:xfrm>
            <a:off x="6162138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975083-7AE3-4CCD-B7AB-CD40BDC5A9DC}"/>
              </a:ext>
            </a:extLst>
          </p:cNvPr>
          <p:cNvSpPr/>
          <p:nvPr/>
        </p:nvSpPr>
        <p:spPr bwMode="auto">
          <a:xfrm>
            <a:off x="6456874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18BAF4C-8123-473B-9008-1AD4BD1C81FD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 bwMode="auto">
          <a:xfrm rot="5400000">
            <a:off x="3409441" y="2647440"/>
            <a:ext cx="803275" cy="7598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0AD7627-75E2-4547-B161-207157F0D8F3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 rot="5400000">
            <a:off x="1998408" y="4675263"/>
            <a:ext cx="1198443" cy="7569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AEEA527-03D7-4D7A-B964-5138A37981B7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 bwMode="auto">
          <a:xfrm rot="16200000" flipH="1">
            <a:off x="4931286" y="2190239"/>
            <a:ext cx="803275" cy="167424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4028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21E77-9EB6-4784-9966-605692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Realized Double Linked List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503-33CA-4213-9D8E-FA845344F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B196D-2A69-49BF-9D7C-770D56E9AFCA}"/>
              </a:ext>
            </a:extLst>
          </p:cNvPr>
          <p:cNvSpPr/>
          <p:nvPr/>
        </p:nvSpPr>
        <p:spPr bwMode="auto">
          <a:xfrm>
            <a:off x="2362200" y="22923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8BE06-6469-47E7-9BD7-B11087AFE7CD}"/>
              </a:ext>
            </a:extLst>
          </p:cNvPr>
          <p:cNvSpPr/>
          <p:nvPr/>
        </p:nvSpPr>
        <p:spPr bwMode="auto">
          <a:xfrm>
            <a:off x="3124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3201E-C9A0-4580-B627-7A97D5D22532}"/>
              </a:ext>
            </a:extLst>
          </p:cNvPr>
          <p:cNvSpPr/>
          <p:nvPr/>
        </p:nvSpPr>
        <p:spPr bwMode="auto">
          <a:xfrm>
            <a:off x="4572000" y="293457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041EC-D4C2-40C2-9C7D-BB49C9099313}"/>
              </a:ext>
            </a:extLst>
          </p:cNvPr>
          <p:cNvSpPr/>
          <p:nvPr/>
        </p:nvSpPr>
        <p:spPr bwMode="auto">
          <a:xfrm>
            <a:off x="5334000" y="293457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61F04-064C-408F-80DF-69C4D8715705}"/>
              </a:ext>
            </a:extLst>
          </p:cNvPr>
          <p:cNvSpPr/>
          <p:nvPr/>
        </p:nvSpPr>
        <p:spPr bwMode="auto">
          <a:xfrm>
            <a:off x="6806242" y="36639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26112-D10E-4162-BB76-E2F3409CDC83}"/>
              </a:ext>
            </a:extLst>
          </p:cNvPr>
          <p:cNvSpPr/>
          <p:nvPr/>
        </p:nvSpPr>
        <p:spPr bwMode="auto">
          <a:xfrm>
            <a:off x="7568242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928C6C-8A38-4ACA-A87F-3034E0FAD14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 bwMode="auto">
          <a:xfrm>
            <a:off x="3429000" y="2612231"/>
            <a:ext cx="1143000" cy="639762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E6947B-33A9-41C7-B076-294AAC8E69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638800" y="3254451"/>
            <a:ext cx="1167442" cy="72938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A2C3-8ADF-452A-8499-176EDE5034A5}"/>
              </a:ext>
            </a:extLst>
          </p:cNvPr>
          <p:cNvSpPr/>
          <p:nvPr/>
        </p:nvSpPr>
        <p:spPr bwMode="auto">
          <a:xfrm>
            <a:off x="2362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F5DB2-EF1B-435C-AC9C-18D2D14C19B9}"/>
              </a:ext>
            </a:extLst>
          </p:cNvPr>
          <p:cNvSpPr/>
          <p:nvPr/>
        </p:nvSpPr>
        <p:spPr bwMode="auto">
          <a:xfrm>
            <a:off x="4572000" y="2932112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B3BB5-8AA8-41E7-84CD-19D561151FDA}"/>
              </a:ext>
            </a:extLst>
          </p:cNvPr>
          <p:cNvSpPr/>
          <p:nvPr/>
        </p:nvSpPr>
        <p:spPr bwMode="auto">
          <a:xfrm>
            <a:off x="6820620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656285C-1B88-4D3A-8405-B42CF5448D2D}"/>
              </a:ext>
            </a:extLst>
          </p:cNvPr>
          <p:cNvCxnSpPr>
            <a:cxnSpLocks/>
            <a:stCxn id="17" idx="2"/>
            <a:endCxn id="6" idx="2"/>
          </p:cNvCxnSpPr>
          <p:nvPr/>
        </p:nvCxnSpPr>
        <p:spPr bwMode="auto">
          <a:xfrm rot="5400000" flipH="1">
            <a:off x="3680619" y="2528093"/>
            <a:ext cx="639762" cy="1447800"/>
          </a:xfrm>
          <a:prstGeom prst="bentConnector3">
            <a:avLst>
              <a:gd name="adj1" fmla="val -3573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6D513C-BF03-4104-A773-B566C905B039}"/>
              </a:ext>
            </a:extLst>
          </p:cNvPr>
          <p:cNvCxnSpPr>
            <a:cxnSpLocks/>
            <a:stCxn id="18" idx="2"/>
            <a:endCxn id="8" idx="2"/>
          </p:cNvCxnSpPr>
          <p:nvPr/>
        </p:nvCxnSpPr>
        <p:spPr bwMode="auto">
          <a:xfrm rot="5400000" flipH="1">
            <a:off x="5865020" y="3195712"/>
            <a:ext cx="729380" cy="1486620"/>
          </a:xfrm>
          <a:prstGeom prst="bentConnector3">
            <a:avLst>
              <a:gd name="adj1" fmla="val -3134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5D0055F-90E2-488B-8253-63ACAD987768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rot="10800000">
            <a:off x="1655552" y="2292351"/>
            <a:ext cx="706649" cy="3198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6472F09-6C60-4725-9082-FC5C91F04093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7873042" y="3983831"/>
            <a:ext cx="747622" cy="7252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2C1D1C-E9FB-4E79-B86F-5947C95C78A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027215" y="2809942"/>
            <a:ext cx="1012870" cy="7239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AEEB67-0CFC-4B72-B92E-1276529A4FA8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188851" y="3529805"/>
            <a:ext cx="1012870" cy="7239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03EFAC2-38D2-4D34-A2ED-C7B67B59DD94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482759" y="4261643"/>
            <a:ext cx="1012870" cy="7239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974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What is Socket ?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pic>
        <p:nvPicPr>
          <p:cNvPr id="1026" name="Picture 2" descr="https://miro.medium.com/max/1400/1*DbErPnttvW4LbDN_TLyt6A@2x.jpeg">
            <a:extLst>
              <a:ext uri="{FF2B5EF4-FFF2-40B4-BE49-F238E27FC236}">
                <a16:creationId xmlns:a16="http://schemas.microsoft.com/office/drawing/2014/main" id="{BF7DD523-E9C4-4AD2-B3F0-712978BD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800"/>
            <a:ext cx="2819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What is Port ?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44994-97EE-4DB0-817C-85AE84BA9085}"/>
              </a:ext>
            </a:extLst>
          </p:cNvPr>
          <p:cNvSpPr/>
          <p:nvPr/>
        </p:nvSpPr>
        <p:spPr bwMode="auto">
          <a:xfrm>
            <a:off x="3924300" y="4174069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62BD4-2EA0-4AAD-856D-CF9C1DF68670}"/>
              </a:ext>
            </a:extLst>
          </p:cNvPr>
          <p:cNvSpPr/>
          <p:nvPr/>
        </p:nvSpPr>
        <p:spPr bwMode="auto">
          <a:xfrm>
            <a:off x="3924300" y="4827832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C7345-9EEE-4E80-B6CC-C7EE3ADAEA3B}"/>
              </a:ext>
            </a:extLst>
          </p:cNvPr>
          <p:cNvSpPr/>
          <p:nvPr/>
        </p:nvSpPr>
        <p:spPr bwMode="auto">
          <a:xfrm>
            <a:off x="24765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ED2BD-3D2F-4B7C-AA63-20671F83E32B}"/>
              </a:ext>
            </a:extLst>
          </p:cNvPr>
          <p:cNvSpPr/>
          <p:nvPr/>
        </p:nvSpPr>
        <p:spPr bwMode="auto">
          <a:xfrm>
            <a:off x="44577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D33D86-F266-4CA2-B462-5721BF2EDFF7}"/>
              </a:ext>
            </a:extLst>
          </p:cNvPr>
          <p:cNvSpPr/>
          <p:nvPr/>
        </p:nvSpPr>
        <p:spPr bwMode="auto">
          <a:xfrm>
            <a:off x="3321377" y="3194966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6D14EE-FD84-41C9-8DD8-5F2A587D8163}"/>
              </a:ext>
            </a:extLst>
          </p:cNvPr>
          <p:cNvSpPr/>
          <p:nvPr/>
        </p:nvSpPr>
        <p:spPr bwMode="auto">
          <a:xfrm>
            <a:off x="5189063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B1FE5-FC67-45F6-A5DC-E1967940AA9D}"/>
              </a:ext>
            </a:extLst>
          </p:cNvPr>
          <p:cNvSpPr/>
          <p:nvPr/>
        </p:nvSpPr>
        <p:spPr bwMode="auto">
          <a:xfrm>
            <a:off x="6377626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C25934-1265-4974-B76E-D45D68860682}"/>
              </a:ext>
            </a:extLst>
          </p:cNvPr>
          <p:cNvSpPr/>
          <p:nvPr/>
        </p:nvSpPr>
        <p:spPr bwMode="auto">
          <a:xfrm>
            <a:off x="7108989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209547-83C5-47CD-BF48-FB9B42D95D56}"/>
              </a:ext>
            </a:extLst>
          </p:cNvPr>
          <p:cNvCxnSpPr>
            <a:stCxn id="2" idx="0"/>
            <a:endCxn id="3" idx="5"/>
          </p:cNvCxnSpPr>
          <p:nvPr/>
        </p:nvCxnSpPr>
        <p:spPr bwMode="auto">
          <a:xfrm flipH="1" flipV="1">
            <a:off x="3516499" y="3390088"/>
            <a:ext cx="1055501" cy="7839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6D7C8-DC20-4D55-802E-A9EF2A656160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 bwMode="auto">
          <a:xfrm flipV="1">
            <a:off x="4572000" y="3429000"/>
            <a:ext cx="731363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81EACB-CE35-4175-9B2C-9BE6F47D6114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 bwMode="auto">
          <a:xfrm flipV="1">
            <a:off x="4572000" y="3429000"/>
            <a:ext cx="2651289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122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What is Port &amp; Socket ?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44994-97EE-4DB0-817C-85AE84BA9085}"/>
              </a:ext>
            </a:extLst>
          </p:cNvPr>
          <p:cNvSpPr/>
          <p:nvPr/>
        </p:nvSpPr>
        <p:spPr bwMode="auto">
          <a:xfrm>
            <a:off x="3924300" y="4174069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62BD4-2EA0-4AAD-856D-CF9C1DF68670}"/>
              </a:ext>
            </a:extLst>
          </p:cNvPr>
          <p:cNvSpPr/>
          <p:nvPr/>
        </p:nvSpPr>
        <p:spPr bwMode="auto">
          <a:xfrm>
            <a:off x="3924300" y="4827832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C7345-9EEE-4E80-B6CC-C7EE3ADAEA3B}"/>
              </a:ext>
            </a:extLst>
          </p:cNvPr>
          <p:cNvSpPr/>
          <p:nvPr/>
        </p:nvSpPr>
        <p:spPr bwMode="auto">
          <a:xfrm>
            <a:off x="24765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ED2BD-3D2F-4B7C-AA63-20671F83E32B}"/>
              </a:ext>
            </a:extLst>
          </p:cNvPr>
          <p:cNvSpPr/>
          <p:nvPr/>
        </p:nvSpPr>
        <p:spPr bwMode="auto">
          <a:xfrm>
            <a:off x="44577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D33D86-F266-4CA2-B462-5721BF2EDFF7}"/>
              </a:ext>
            </a:extLst>
          </p:cNvPr>
          <p:cNvSpPr/>
          <p:nvPr/>
        </p:nvSpPr>
        <p:spPr bwMode="auto">
          <a:xfrm>
            <a:off x="3321377" y="3194966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6D14EE-FD84-41C9-8DD8-5F2A587D8163}"/>
              </a:ext>
            </a:extLst>
          </p:cNvPr>
          <p:cNvSpPr/>
          <p:nvPr/>
        </p:nvSpPr>
        <p:spPr bwMode="auto">
          <a:xfrm>
            <a:off x="5189063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B1FE5-FC67-45F6-A5DC-E1967940AA9D}"/>
              </a:ext>
            </a:extLst>
          </p:cNvPr>
          <p:cNvSpPr/>
          <p:nvPr/>
        </p:nvSpPr>
        <p:spPr bwMode="auto">
          <a:xfrm>
            <a:off x="6377626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C25934-1265-4974-B76E-D45D68860682}"/>
              </a:ext>
            </a:extLst>
          </p:cNvPr>
          <p:cNvSpPr/>
          <p:nvPr/>
        </p:nvSpPr>
        <p:spPr bwMode="auto">
          <a:xfrm>
            <a:off x="7108989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209547-83C5-47CD-BF48-FB9B42D95D56}"/>
              </a:ext>
            </a:extLst>
          </p:cNvPr>
          <p:cNvCxnSpPr>
            <a:stCxn id="2" idx="0"/>
            <a:endCxn id="3" idx="5"/>
          </p:cNvCxnSpPr>
          <p:nvPr/>
        </p:nvCxnSpPr>
        <p:spPr bwMode="auto">
          <a:xfrm flipH="1" flipV="1">
            <a:off x="3516499" y="3390088"/>
            <a:ext cx="1055501" cy="7839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6D7C8-DC20-4D55-802E-A9EF2A656160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 bwMode="auto">
          <a:xfrm flipV="1">
            <a:off x="4572000" y="3429000"/>
            <a:ext cx="731363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81EACB-CE35-4175-9B2C-9BE6F47D6114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 bwMode="auto">
          <a:xfrm flipV="1">
            <a:off x="4572000" y="3429000"/>
            <a:ext cx="2651289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6E80DDA-D8EA-43E3-B9E8-D726FC1975E6}"/>
              </a:ext>
            </a:extLst>
          </p:cNvPr>
          <p:cNvSpPr/>
          <p:nvPr/>
        </p:nvSpPr>
        <p:spPr bwMode="auto">
          <a:xfrm>
            <a:off x="1949776" y="1742791"/>
            <a:ext cx="1288723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9705B0-A1E0-4033-A99E-E9B3F2F02B95}"/>
              </a:ext>
            </a:extLst>
          </p:cNvPr>
          <p:cNvSpPr/>
          <p:nvPr/>
        </p:nvSpPr>
        <p:spPr bwMode="auto">
          <a:xfrm>
            <a:off x="2508118" y="2110581"/>
            <a:ext cx="228600" cy="2286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E78EDA-FD49-4790-955A-E1E3BB734FA9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 bwMode="auto">
          <a:xfrm flipH="1" flipV="1">
            <a:off x="2622418" y="2339181"/>
            <a:ext cx="730382" cy="5074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C33CA3-AB24-4262-B8E2-5C3E0BF80576}"/>
              </a:ext>
            </a:extLst>
          </p:cNvPr>
          <p:cNvSpPr/>
          <p:nvPr/>
        </p:nvSpPr>
        <p:spPr bwMode="auto">
          <a:xfrm>
            <a:off x="3324519" y="1742791"/>
            <a:ext cx="1288723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16FC46-0502-4DD3-A683-25F25A003C53}"/>
              </a:ext>
            </a:extLst>
          </p:cNvPr>
          <p:cNvSpPr/>
          <p:nvPr/>
        </p:nvSpPr>
        <p:spPr bwMode="auto">
          <a:xfrm>
            <a:off x="3882861" y="2110581"/>
            <a:ext cx="228600" cy="2286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B17371-48BE-4988-A0C9-0CED7FA48E93}"/>
              </a:ext>
            </a:extLst>
          </p:cNvPr>
          <p:cNvCxnSpPr>
            <a:cxnSpLocks/>
            <a:stCxn id="7" idx="0"/>
            <a:endCxn id="24" idx="4"/>
          </p:cNvCxnSpPr>
          <p:nvPr/>
        </p:nvCxnSpPr>
        <p:spPr bwMode="auto">
          <a:xfrm flipV="1">
            <a:off x="3352800" y="2339181"/>
            <a:ext cx="644361" cy="5074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5493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21E77-9EB6-4784-9966-605692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Model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503-33CA-4213-9D8E-FA845344F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276F3D-130B-4756-AC7C-6B034C516CE2}"/>
              </a:ext>
            </a:extLst>
          </p:cNvPr>
          <p:cNvSpPr/>
          <p:nvPr/>
        </p:nvSpPr>
        <p:spPr bwMode="auto">
          <a:xfrm>
            <a:off x="3536891" y="1737519"/>
            <a:ext cx="2895600" cy="9445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2189C0-F4EE-45D8-9104-1F7E5A6EA4CB}"/>
              </a:ext>
            </a:extLst>
          </p:cNvPr>
          <p:cNvSpPr/>
          <p:nvPr/>
        </p:nvSpPr>
        <p:spPr bwMode="auto">
          <a:xfrm>
            <a:off x="1524000" y="464820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ABC22A-3261-4C26-B523-251787895377}"/>
              </a:ext>
            </a:extLst>
          </p:cNvPr>
          <p:cNvSpPr/>
          <p:nvPr/>
        </p:nvSpPr>
        <p:spPr bwMode="auto">
          <a:xfrm>
            <a:off x="7099300" y="464820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Client3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FE0580-7EE4-4382-86B8-15DEAD71CE9C}"/>
              </a:ext>
            </a:extLst>
          </p:cNvPr>
          <p:cNvCxnSpPr>
            <a:cxnSpLocks/>
            <a:stCxn id="25" idx="0"/>
            <a:endCxn id="37" idx="2"/>
          </p:cNvCxnSpPr>
          <p:nvPr/>
        </p:nvCxnSpPr>
        <p:spPr bwMode="auto">
          <a:xfrm rot="5400000" flipH="1" flipV="1">
            <a:off x="1909335" y="2830145"/>
            <a:ext cx="1966120" cy="1669991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06459B2-1DFC-480D-8595-712DA6E00913}"/>
              </a:ext>
            </a:extLst>
          </p:cNvPr>
          <p:cNvCxnSpPr>
            <a:cxnSpLocks/>
            <a:stCxn id="26" idx="0"/>
            <a:endCxn id="38" idx="2"/>
          </p:cNvCxnSpPr>
          <p:nvPr/>
        </p:nvCxnSpPr>
        <p:spPr bwMode="auto">
          <a:xfrm rot="16200000" flipV="1">
            <a:off x="5954286" y="2969785"/>
            <a:ext cx="1966120" cy="1390709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C7C84E2-BF29-44B9-9957-F0DE2B0E36C0}"/>
              </a:ext>
            </a:extLst>
          </p:cNvPr>
          <p:cNvSpPr/>
          <p:nvPr/>
        </p:nvSpPr>
        <p:spPr bwMode="auto">
          <a:xfrm>
            <a:off x="3536891" y="2518178"/>
            <a:ext cx="381000" cy="16390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3AF603-4695-490B-B11A-C01BB7A96A6B}"/>
              </a:ext>
            </a:extLst>
          </p:cNvPr>
          <p:cNvSpPr/>
          <p:nvPr/>
        </p:nvSpPr>
        <p:spPr bwMode="auto">
          <a:xfrm>
            <a:off x="6051491" y="2518178"/>
            <a:ext cx="381000" cy="16390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FED9E6-C36F-40A1-BFF8-7534B5E50428}"/>
              </a:ext>
            </a:extLst>
          </p:cNvPr>
          <p:cNvSpPr/>
          <p:nvPr/>
        </p:nvSpPr>
        <p:spPr bwMode="auto">
          <a:xfrm>
            <a:off x="4691587" y="2518178"/>
            <a:ext cx="381000" cy="16390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CFAB3A-E512-4519-B84A-3F1EDDAE8316}"/>
              </a:ext>
            </a:extLst>
          </p:cNvPr>
          <p:cNvSpPr/>
          <p:nvPr/>
        </p:nvSpPr>
        <p:spPr bwMode="auto">
          <a:xfrm>
            <a:off x="3426800" y="464820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Client2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28CFFA0-42D5-4F49-BF26-2576FCA21A38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 bwMode="auto">
          <a:xfrm rot="5400000" flipH="1" flipV="1">
            <a:off x="3438083" y="3204197"/>
            <a:ext cx="1966120" cy="9218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1505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TCP Socket (Server &amp; Client)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75A3E8-D7A9-42BF-965A-171CFA677CBE}"/>
              </a:ext>
            </a:extLst>
          </p:cNvPr>
          <p:cNvSpPr/>
          <p:nvPr/>
        </p:nvSpPr>
        <p:spPr bwMode="auto">
          <a:xfrm>
            <a:off x="16764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9A5452-B8A5-4862-8E31-0DB5119A9C6B}"/>
              </a:ext>
            </a:extLst>
          </p:cNvPr>
          <p:cNvSpPr/>
          <p:nvPr/>
        </p:nvSpPr>
        <p:spPr bwMode="auto">
          <a:xfrm>
            <a:off x="70993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B2D93-D663-43A1-8E1A-3C8D46187E69}"/>
              </a:ext>
            </a:extLst>
          </p:cNvPr>
          <p:cNvSpPr/>
          <p:nvPr/>
        </p:nvSpPr>
        <p:spPr bwMode="auto">
          <a:xfrm>
            <a:off x="1673940" y="200806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9131D-287C-4C0E-869C-09A16AD59A49}"/>
              </a:ext>
            </a:extLst>
          </p:cNvPr>
          <p:cNvSpPr/>
          <p:nvPr/>
        </p:nvSpPr>
        <p:spPr bwMode="auto">
          <a:xfrm>
            <a:off x="1673940" y="2656118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558F8-6025-48AA-A1C7-3DFC0008391A}"/>
              </a:ext>
            </a:extLst>
          </p:cNvPr>
          <p:cNvSpPr/>
          <p:nvPr/>
        </p:nvSpPr>
        <p:spPr bwMode="auto">
          <a:xfrm>
            <a:off x="1673940" y="3401913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5B360A-A1BC-4E1C-83B7-84FEA9B5D94E}"/>
              </a:ext>
            </a:extLst>
          </p:cNvPr>
          <p:cNvSpPr/>
          <p:nvPr/>
        </p:nvSpPr>
        <p:spPr bwMode="auto">
          <a:xfrm>
            <a:off x="1673940" y="531870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E4F649-5D36-4417-8FA3-3262A1DDCE68}"/>
              </a:ext>
            </a:extLst>
          </p:cNvPr>
          <p:cNvSpPr/>
          <p:nvPr/>
        </p:nvSpPr>
        <p:spPr bwMode="auto">
          <a:xfrm>
            <a:off x="1671482" y="423751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57542-9C23-451A-84EB-686612CCAFB2}"/>
              </a:ext>
            </a:extLst>
          </p:cNvPr>
          <p:cNvCxnSpPr>
            <a:stCxn id="21" idx="2"/>
            <a:endCxn id="26" idx="0"/>
          </p:cNvCxnSpPr>
          <p:nvPr/>
        </p:nvCxnSpPr>
        <p:spPr bwMode="auto">
          <a:xfrm flipH="1">
            <a:off x="2318302" y="1706995"/>
            <a:ext cx="2460" cy="301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52089C-30D7-407F-955E-9B114A9DEC8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 bwMode="auto">
          <a:xfrm>
            <a:off x="2318302" y="2343455"/>
            <a:ext cx="0" cy="3126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628961-559B-4B7F-AD77-7B40FB07DC9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>
            <a:off x="2318302" y="2991513"/>
            <a:ext cx="0" cy="410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05D009-FDD6-4666-B15C-B8085E5D6E5B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 bwMode="auto">
          <a:xfrm flipH="1">
            <a:off x="2315844" y="3737308"/>
            <a:ext cx="2458" cy="5002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9E1A38-1F2F-417A-92D2-6FE2A1E0D908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 bwMode="auto">
          <a:xfrm>
            <a:off x="2315844" y="4572907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2293FE-33E6-4035-9EF4-8E8B1F81DCA5}"/>
              </a:ext>
            </a:extLst>
          </p:cNvPr>
          <p:cNvSpPr/>
          <p:nvPr/>
        </p:nvSpPr>
        <p:spPr bwMode="auto">
          <a:xfrm>
            <a:off x="7099300" y="2814411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1F53FB-FCA3-4E02-8CD0-74BB341C1A31}"/>
              </a:ext>
            </a:extLst>
          </p:cNvPr>
          <p:cNvSpPr/>
          <p:nvPr/>
        </p:nvSpPr>
        <p:spPr bwMode="auto">
          <a:xfrm>
            <a:off x="7099300" y="515100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38C0C-9A1A-4B0C-9F8A-661D0BABF4DE}"/>
              </a:ext>
            </a:extLst>
          </p:cNvPr>
          <p:cNvSpPr/>
          <p:nvPr/>
        </p:nvSpPr>
        <p:spPr bwMode="auto">
          <a:xfrm>
            <a:off x="7096842" y="406981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21E9FB-77F4-4E01-9406-77BCFBA702F9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flipH="1">
            <a:off x="7741204" y="3149806"/>
            <a:ext cx="2458" cy="920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868D20-F3D9-4E9D-918B-9B8F7AC8F86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auto">
          <a:xfrm>
            <a:off x="7741204" y="4405209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C1ED34-8F50-4943-A3B2-7ED0F922C4A5}"/>
              </a:ext>
            </a:extLst>
          </p:cNvPr>
          <p:cNvCxnSpPr>
            <a:cxnSpLocks/>
            <a:stCxn id="22" idx="2"/>
            <a:endCxn id="44" idx="0"/>
          </p:cNvCxnSpPr>
          <p:nvPr/>
        </p:nvCxnSpPr>
        <p:spPr bwMode="auto">
          <a:xfrm>
            <a:off x="7743662" y="1706995"/>
            <a:ext cx="0" cy="11074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3629906-19A5-432B-95A4-EF106332A6B6}"/>
              </a:ext>
            </a:extLst>
          </p:cNvPr>
          <p:cNvSpPr txBox="1"/>
          <p:nvPr/>
        </p:nvSpPr>
        <p:spPr>
          <a:xfrm>
            <a:off x="2994618" y="20020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socket, port, </a:t>
            </a:r>
            <a:r>
              <a:rPr lang="en-US" altLang="ko-KR" dirty="0" err="1"/>
              <a:t>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20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UDP Socket (Server &amp; Client)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75A3E8-D7A9-42BF-965A-171CFA677CBE}"/>
              </a:ext>
            </a:extLst>
          </p:cNvPr>
          <p:cNvSpPr/>
          <p:nvPr/>
        </p:nvSpPr>
        <p:spPr bwMode="auto">
          <a:xfrm>
            <a:off x="16764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9A5452-B8A5-4862-8E31-0DB5119A9C6B}"/>
              </a:ext>
            </a:extLst>
          </p:cNvPr>
          <p:cNvSpPr/>
          <p:nvPr/>
        </p:nvSpPr>
        <p:spPr bwMode="auto">
          <a:xfrm>
            <a:off x="70993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B2D93-D663-43A1-8E1A-3C8D46187E69}"/>
              </a:ext>
            </a:extLst>
          </p:cNvPr>
          <p:cNvSpPr/>
          <p:nvPr/>
        </p:nvSpPr>
        <p:spPr bwMode="auto">
          <a:xfrm>
            <a:off x="1673940" y="200806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5B360A-A1BC-4E1C-83B7-84FEA9B5D94E}"/>
              </a:ext>
            </a:extLst>
          </p:cNvPr>
          <p:cNvSpPr/>
          <p:nvPr/>
        </p:nvSpPr>
        <p:spPr bwMode="auto">
          <a:xfrm>
            <a:off x="1673940" y="531870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E4F649-5D36-4417-8FA3-3262A1DDCE68}"/>
              </a:ext>
            </a:extLst>
          </p:cNvPr>
          <p:cNvSpPr/>
          <p:nvPr/>
        </p:nvSpPr>
        <p:spPr bwMode="auto">
          <a:xfrm>
            <a:off x="1671482" y="423751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57542-9C23-451A-84EB-686612CCAFB2}"/>
              </a:ext>
            </a:extLst>
          </p:cNvPr>
          <p:cNvCxnSpPr>
            <a:stCxn id="21" idx="2"/>
            <a:endCxn id="26" idx="0"/>
          </p:cNvCxnSpPr>
          <p:nvPr/>
        </p:nvCxnSpPr>
        <p:spPr bwMode="auto">
          <a:xfrm flipH="1">
            <a:off x="2318302" y="1706995"/>
            <a:ext cx="2460" cy="301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52089C-30D7-407F-955E-9B114A9DEC86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 bwMode="auto">
          <a:xfrm flipH="1">
            <a:off x="2315844" y="2343455"/>
            <a:ext cx="2458" cy="18940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9E1A38-1F2F-417A-92D2-6FE2A1E0D908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 bwMode="auto">
          <a:xfrm>
            <a:off x="2315844" y="4572907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D1F53FB-FCA3-4E02-8CD0-74BB341C1A31}"/>
              </a:ext>
            </a:extLst>
          </p:cNvPr>
          <p:cNvSpPr/>
          <p:nvPr/>
        </p:nvSpPr>
        <p:spPr bwMode="auto">
          <a:xfrm>
            <a:off x="7099300" y="515100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38C0C-9A1A-4B0C-9F8A-661D0BABF4DE}"/>
              </a:ext>
            </a:extLst>
          </p:cNvPr>
          <p:cNvSpPr/>
          <p:nvPr/>
        </p:nvSpPr>
        <p:spPr bwMode="auto">
          <a:xfrm>
            <a:off x="7096842" y="406981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868D20-F3D9-4E9D-918B-9B8F7AC8F86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auto">
          <a:xfrm>
            <a:off x="7741204" y="4405209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C1ED34-8F50-4943-A3B2-7ED0F922C4A5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7743662" y="1706995"/>
            <a:ext cx="0" cy="23628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8AB138-0175-44ED-AB9A-5901A46AF098}"/>
              </a:ext>
            </a:extLst>
          </p:cNvPr>
          <p:cNvSpPr txBox="1"/>
          <p:nvPr/>
        </p:nvSpPr>
        <p:spPr>
          <a:xfrm>
            <a:off x="2994618" y="20020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socket, port, </a:t>
            </a:r>
            <a:r>
              <a:rPr lang="en-US" altLang="ko-KR" dirty="0" err="1"/>
              <a:t>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5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21E77-9EB6-4784-9966-605692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List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503-33CA-4213-9D8E-FA845344F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B196D-2A69-49BF-9D7C-770D56E9AFCA}"/>
              </a:ext>
            </a:extLst>
          </p:cNvPr>
          <p:cNvSpPr/>
          <p:nvPr/>
        </p:nvSpPr>
        <p:spPr bwMode="auto">
          <a:xfrm>
            <a:off x="2362200" y="22923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8BE06-6469-47E7-9BD7-B11087AFE7CD}"/>
              </a:ext>
            </a:extLst>
          </p:cNvPr>
          <p:cNvSpPr/>
          <p:nvPr/>
        </p:nvSpPr>
        <p:spPr bwMode="auto">
          <a:xfrm>
            <a:off x="3124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3201E-C9A0-4580-B627-7A97D5D22532}"/>
              </a:ext>
            </a:extLst>
          </p:cNvPr>
          <p:cNvSpPr/>
          <p:nvPr/>
        </p:nvSpPr>
        <p:spPr bwMode="auto">
          <a:xfrm>
            <a:off x="4572000" y="293457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041EC-D4C2-40C2-9C7D-BB49C9099313}"/>
              </a:ext>
            </a:extLst>
          </p:cNvPr>
          <p:cNvSpPr/>
          <p:nvPr/>
        </p:nvSpPr>
        <p:spPr bwMode="auto">
          <a:xfrm>
            <a:off x="5334000" y="293457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61F04-064C-408F-80DF-69C4D8715705}"/>
              </a:ext>
            </a:extLst>
          </p:cNvPr>
          <p:cNvSpPr/>
          <p:nvPr/>
        </p:nvSpPr>
        <p:spPr bwMode="auto">
          <a:xfrm>
            <a:off x="6806242" y="36639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26112-D10E-4162-BB76-E2F3409CDC83}"/>
              </a:ext>
            </a:extLst>
          </p:cNvPr>
          <p:cNvSpPr/>
          <p:nvPr/>
        </p:nvSpPr>
        <p:spPr bwMode="auto">
          <a:xfrm>
            <a:off x="7568242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928C6C-8A38-4ACA-A87F-3034E0FAD149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3429000" y="2612231"/>
            <a:ext cx="1143000" cy="64222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E6947B-33A9-41C7-B076-294AAC8E69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638800" y="3254451"/>
            <a:ext cx="1167442" cy="72938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3041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21E77-9EB6-4784-9966-605692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Linked List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503-33CA-4213-9D8E-FA845344F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B196D-2A69-49BF-9D7C-770D56E9AFCA}"/>
              </a:ext>
            </a:extLst>
          </p:cNvPr>
          <p:cNvSpPr/>
          <p:nvPr/>
        </p:nvSpPr>
        <p:spPr bwMode="auto">
          <a:xfrm>
            <a:off x="2362200" y="22923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8BE06-6469-47E7-9BD7-B11087AFE7CD}"/>
              </a:ext>
            </a:extLst>
          </p:cNvPr>
          <p:cNvSpPr/>
          <p:nvPr/>
        </p:nvSpPr>
        <p:spPr bwMode="auto">
          <a:xfrm>
            <a:off x="3124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3201E-C9A0-4580-B627-7A97D5D22532}"/>
              </a:ext>
            </a:extLst>
          </p:cNvPr>
          <p:cNvSpPr/>
          <p:nvPr/>
        </p:nvSpPr>
        <p:spPr bwMode="auto">
          <a:xfrm>
            <a:off x="4572000" y="293457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041EC-D4C2-40C2-9C7D-BB49C9099313}"/>
              </a:ext>
            </a:extLst>
          </p:cNvPr>
          <p:cNvSpPr/>
          <p:nvPr/>
        </p:nvSpPr>
        <p:spPr bwMode="auto">
          <a:xfrm>
            <a:off x="5334000" y="293457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61F04-064C-408F-80DF-69C4D8715705}"/>
              </a:ext>
            </a:extLst>
          </p:cNvPr>
          <p:cNvSpPr/>
          <p:nvPr/>
        </p:nvSpPr>
        <p:spPr bwMode="auto">
          <a:xfrm>
            <a:off x="6806242" y="36639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26112-D10E-4162-BB76-E2F3409CDC83}"/>
              </a:ext>
            </a:extLst>
          </p:cNvPr>
          <p:cNvSpPr/>
          <p:nvPr/>
        </p:nvSpPr>
        <p:spPr bwMode="auto">
          <a:xfrm>
            <a:off x="7568242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928C6C-8A38-4ACA-A87F-3034E0FAD14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 bwMode="auto">
          <a:xfrm>
            <a:off x="3429000" y="2612231"/>
            <a:ext cx="1143000" cy="639762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E6947B-33A9-41C7-B076-294AAC8E69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638800" y="3254451"/>
            <a:ext cx="1167442" cy="72938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A2C3-8ADF-452A-8499-176EDE5034A5}"/>
              </a:ext>
            </a:extLst>
          </p:cNvPr>
          <p:cNvSpPr/>
          <p:nvPr/>
        </p:nvSpPr>
        <p:spPr bwMode="auto">
          <a:xfrm>
            <a:off x="2362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F5DB2-EF1B-435C-AC9C-18D2D14C19B9}"/>
              </a:ext>
            </a:extLst>
          </p:cNvPr>
          <p:cNvSpPr/>
          <p:nvPr/>
        </p:nvSpPr>
        <p:spPr bwMode="auto">
          <a:xfrm>
            <a:off x="4572000" y="2932112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B3BB5-8AA8-41E7-84CD-19D561151FDA}"/>
              </a:ext>
            </a:extLst>
          </p:cNvPr>
          <p:cNvSpPr/>
          <p:nvPr/>
        </p:nvSpPr>
        <p:spPr bwMode="auto">
          <a:xfrm>
            <a:off x="6820620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656285C-1B88-4D3A-8405-B42CF5448D2D}"/>
              </a:ext>
            </a:extLst>
          </p:cNvPr>
          <p:cNvCxnSpPr>
            <a:cxnSpLocks/>
            <a:stCxn id="17" idx="2"/>
            <a:endCxn id="6" idx="2"/>
          </p:cNvCxnSpPr>
          <p:nvPr/>
        </p:nvCxnSpPr>
        <p:spPr bwMode="auto">
          <a:xfrm rot="5400000" flipH="1">
            <a:off x="3680619" y="2528093"/>
            <a:ext cx="639762" cy="1447800"/>
          </a:xfrm>
          <a:prstGeom prst="bentConnector3">
            <a:avLst>
              <a:gd name="adj1" fmla="val -3573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6D513C-BF03-4104-A773-B566C905B039}"/>
              </a:ext>
            </a:extLst>
          </p:cNvPr>
          <p:cNvCxnSpPr>
            <a:cxnSpLocks/>
            <a:stCxn id="18" idx="2"/>
            <a:endCxn id="8" idx="2"/>
          </p:cNvCxnSpPr>
          <p:nvPr/>
        </p:nvCxnSpPr>
        <p:spPr bwMode="auto">
          <a:xfrm rot="5400000" flipH="1">
            <a:off x="5865020" y="3195712"/>
            <a:ext cx="729380" cy="1486620"/>
          </a:xfrm>
          <a:prstGeom prst="bentConnector3">
            <a:avLst>
              <a:gd name="adj1" fmla="val -3134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5D0055F-90E2-488B-8253-63ACAD987768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rot="10800000">
            <a:off x="1655552" y="2292351"/>
            <a:ext cx="706649" cy="3198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6472F09-6C60-4725-9082-FC5C91F04093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7873042" y="3983831"/>
            <a:ext cx="747622" cy="7252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1243776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16615</TotalTime>
  <Words>141</Words>
  <Application>Microsoft Office PowerPoint</Application>
  <PresentationFormat>A4 Paper (210x297 mm)</PresentationFormat>
  <Paragraphs>71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1_Default Design</vt:lpstr>
      <vt:lpstr>2_Default Design</vt:lpstr>
      <vt:lpstr>PowerPoint Presentation</vt:lpstr>
      <vt:lpstr>What is Socket ?</vt:lpstr>
      <vt:lpstr>What is Port ?</vt:lpstr>
      <vt:lpstr>What is Port &amp; Socket ?</vt:lpstr>
      <vt:lpstr>Network Model</vt:lpstr>
      <vt:lpstr>TCP Socket (Server &amp; Client)</vt:lpstr>
      <vt:lpstr>UDP Socket (Server &amp; Client)</vt:lpstr>
      <vt:lpstr>Linked List</vt:lpstr>
      <vt:lpstr>Double Linked List</vt:lpstr>
      <vt:lpstr>Circular Queue</vt:lpstr>
      <vt:lpstr>Graph</vt:lpstr>
      <vt:lpstr>Realized Double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god</cp:lastModifiedBy>
  <cp:revision>664</cp:revision>
  <cp:lastPrinted>1601-01-01T00:00:00Z</cp:lastPrinted>
  <dcterms:created xsi:type="dcterms:W3CDTF">1601-01-01T00:00:00Z</dcterms:created>
  <dcterms:modified xsi:type="dcterms:W3CDTF">2021-10-28T10:28:34Z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