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31" r:id="rId1"/>
    <p:sldMasterId id="2147483732" r:id="rId2"/>
  </p:sldMasterIdLst>
  <p:notesMasterIdLst>
    <p:notesMasterId r:id="rId9"/>
  </p:notesMasterIdLst>
  <p:sldIdLst>
    <p:sldId id="256" r:id="rId3"/>
    <p:sldId id="785" r:id="rId4"/>
    <p:sldId id="786" r:id="rId5"/>
    <p:sldId id="787" r:id="rId6"/>
    <p:sldId id="788" r:id="rId7"/>
    <p:sldId id="789" r:id="rId8"/>
  </p:sldIdLst>
  <p:sldSz cx="9906000" cy="6858000" type="A4"/>
  <p:notesSz cx="7010400" cy="92964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4" orient="horz" pos="864" userDrawn="1">
          <p15:clr>
            <a:srgbClr val="A4A3A4"/>
          </p15:clr>
        </p15:guide>
        <p15:guide id="8" pos="5928" userDrawn="1">
          <p15:clr>
            <a:srgbClr val="A4A3A4"/>
          </p15:clr>
        </p15:guide>
        <p15:guide id="12" pos="312" userDrawn="1">
          <p15:clr>
            <a:srgbClr val="A4A3A4"/>
          </p15:clr>
        </p15:guide>
        <p15:guide id="13" orient="horz" pos="1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00000"/>
    <a:srgbClr val="7E0000"/>
    <a:srgbClr val="FF99CC"/>
    <a:srgbClr val="5888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9" autoAdjust="0"/>
    <p:restoredTop sz="88286" autoAdjust="0"/>
  </p:normalViewPr>
  <p:slideViewPr>
    <p:cSldViewPr showGuides="1">
      <p:cViewPr varScale="1">
        <p:scale>
          <a:sx n="65" d="100"/>
          <a:sy n="65" d="100"/>
        </p:scale>
        <p:origin x="522" y="72"/>
      </p:cViewPr>
      <p:guideLst>
        <p:guide orient="horz" pos="3888"/>
        <p:guide orient="horz" pos="864"/>
        <p:guide pos="5928"/>
        <p:guide pos="312"/>
        <p:guide orient="horz" pos="1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04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latinLnBrk="1" hangingPunct="1">
              <a:defRPr kumimoji="1"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C71B7DF2-477D-40A1-BDF8-5BC14DD08C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FED43F8F-E886-4941-BE05-EA15501EA9FB}" type="slidenum">
              <a:rPr lang="en-US" altLang="ko-KR" smtClean="0">
                <a:latin typeface="굴림" panose="020B0600000101010101" pitchFamily="50" charset="-127"/>
              </a:rPr>
              <a:pPr/>
              <a:t>0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600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2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3844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3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4822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4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946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5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590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3C406-A407-4A0E-8BFE-F735DFE613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35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AAFFA-CF0A-4485-B01A-DC7D69A65A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103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350839"/>
            <a:ext cx="2228850" cy="5775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350839"/>
            <a:ext cx="6521450" cy="5775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1DA5B-4D63-44B0-A83D-F3C3FF04D0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9962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8702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4978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9715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1220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2264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47135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920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210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kumoh.ac.kr/upload/board.138/a659ed95-e003-41f7-9c20-92a231f85046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6210300"/>
            <a:ext cx="2817019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1pPr>
            <a:lvl2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2pPr>
            <a:lvl3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3pPr>
            <a:lvl4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4pPr>
            <a:lvl5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경기천년제목 Bold" panose="02020803020101020101" pitchFamily="18" charset="-127"/>
                <a:ea typeface="경기천년제목 Bold" panose="02020803020101020101" pitchFamily="18" charset="-127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585D841-3058-4BFE-8F4A-3303B3707F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539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8475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6313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350839"/>
            <a:ext cx="2228850" cy="5775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350839"/>
            <a:ext cx="6521450" cy="5775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601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1C04C-B764-40BC-82DD-C240ED19A0E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887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3030C-8AB0-4890-9395-0E1C82377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672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3CDCB-4B2B-493E-B3DA-A1A212A8BC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862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9FBA3-0E30-4895-8988-B760EB45469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984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B135A-96CB-4CEB-904A-B5EABDFAC7D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589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9E56C-F2DE-41E6-B36F-79E8049856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925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DCB3B-02C4-41CC-BABC-D4A046C71E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36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/>
        </p:nvSpPr>
        <p:spPr bwMode="auto">
          <a:xfrm>
            <a:off x="0" y="0"/>
            <a:ext cx="9906000" cy="1066800"/>
          </a:xfrm>
          <a:prstGeom prst="rect">
            <a:avLst/>
          </a:pr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kumimoji="1" lang="ko-KR" altLang="en-US" b="1">
              <a:latin typeface="굴림" panose="020B0600000101010101" pitchFamily="50" charset="-127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400" b="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 b="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7B7EBAF7-92B8-4B12-9C5C-19C51D79AC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43001"/>
            <a:ext cx="89154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31" name="Line 16"/>
          <p:cNvSpPr>
            <a:spLocks noChangeShapeType="1"/>
          </p:cNvSpPr>
          <p:nvPr/>
        </p:nvSpPr>
        <p:spPr bwMode="auto">
          <a:xfrm flipV="1">
            <a:off x="0" y="1050926"/>
            <a:ext cx="9906000" cy="15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350838"/>
            <a:ext cx="89154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9" r:id="rId1"/>
    <p:sldLayoutId id="2147484260" r:id="rId2"/>
    <p:sldLayoutId id="2147484240" r:id="rId3"/>
    <p:sldLayoutId id="2147484241" r:id="rId4"/>
    <p:sldLayoutId id="2147484242" r:id="rId5"/>
    <p:sldLayoutId id="2147484243" r:id="rId6"/>
    <p:sldLayoutId id="2147484244" r:id="rId7"/>
    <p:sldLayoutId id="2147484245" r:id="rId8"/>
    <p:sldLayoutId id="2147484246" r:id="rId9"/>
    <p:sldLayoutId id="2147484247" r:id="rId10"/>
    <p:sldLayoutId id="2147484248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43001"/>
            <a:ext cx="89154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2051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350838"/>
            <a:ext cx="89154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50" r:id="rId2"/>
    <p:sldLayoutId id="2147484251" r:id="rId3"/>
    <p:sldLayoutId id="2147484252" r:id="rId4"/>
    <p:sldLayoutId id="2147484253" r:id="rId5"/>
    <p:sldLayoutId id="2147484254" r:id="rId6"/>
    <p:sldLayoutId id="2147484255" r:id="rId7"/>
    <p:sldLayoutId id="2147484256" r:id="rId8"/>
    <p:sldLayoutId id="2147484257" r:id="rId9"/>
    <p:sldLayoutId id="2147484258" r:id="rId10"/>
    <p:sldLayoutId id="2147484259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2"/>
          <p:cNvSpPr txBox="1">
            <a:spLocks noChangeArrowheads="1"/>
          </p:cNvSpPr>
          <p:nvPr/>
        </p:nvSpPr>
        <p:spPr bwMode="auto">
          <a:xfrm>
            <a:off x="914400" y="886850"/>
            <a:ext cx="60791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48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Times New Roman" panose="02020603050405020304" pitchFamily="18" charset="0"/>
              </a:rPr>
              <a:t>Socket </a:t>
            </a:r>
            <a:r>
              <a:rPr lang="en-US" altLang="ko-KR" sz="4800" b="1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Times New Roman" panose="02020603050405020304" pitchFamily="18" charset="0"/>
              </a:rPr>
              <a:t>Programings</a:t>
            </a:r>
            <a:endParaRPr lang="ko-KR" altLang="en-US" sz="4800" b="1" dirty="0">
              <a:latin typeface="경기천년제목 Bold" panose="02020803020101020101" pitchFamily="18" charset="-127"/>
              <a:ea typeface="경기천년제목 Bold" panose="020208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123" name="Text Box 17"/>
          <p:cNvSpPr txBox="1">
            <a:spLocks noChangeArrowheads="1"/>
          </p:cNvSpPr>
          <p:nvPr/>
        </p:nvSpPr>
        <p:spPr bwMode="auto">
          <a:xfrm>
            <a:off x="1828800" y="3886200"/>
            <a:ext cx="70104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Kumoh National Institute of Tech.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Dept. of Applied Mathematics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prof./Ph.D Seung-Hyeok, SHIN</a:t>
            </a:r>
            <a:endParaRPr lang="en-US" altLang="ko-KR" sz="2000" b="1">
              <a:latin typeface="경기천년제목 Light" panose="02020403020101020101" pitchFamily="18" charset="-127"/>
              <a:ea typeface="경기천년제목 Light" panose="02020403020101020101" pitchFamily="18" charset="-127"/>
              <a:cs typeface="Courier New" panose="02070309020205020404" pitchFamily="49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D509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054-478-7810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010-4156-0094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shinbaad@kumoh.ac.kr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797" y="4216999"/>
            <a:ext cx="1338652" cy="13386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What is Socket ?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ko-KR" sz="1400"/>
          </a:p>
        </p:txBody>
      </p:sp>
      <p:pic>
        <p:nvPicPr>
          <p:cNvPr id="1026" name="Picture 2" descr="https://miro.medium.com/max/1400/1*DbErPnttvW4LbDN_TLyt6A@2x.jpeg">
            <a:extLst>
              <a:ext uri="{FF2B5EF4-FFF2-40B4-BE49-F238E27FC236}">
                <a16:creationId xmlns:a16="http://schemas.microsoft.com/office/drawing/2014/main" id="{BF7DD523-E9C4-4AD2-B3F0-712978BDE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47800"/>
            <a:ext cx="28194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503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What is Port ?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544994-97EE-4DB0-817C-85AE84BA9085}"/>
              </a:ext>
            </a:extLst>
          </p:cNvPr>
          <p:cNvSpPr/>
          <p:nvPr/>
        </p:nvSpPr>
        <p:spPr bwMode="auto">
          <a:xfrm>
            <a:off x="3924300" y="4174069"/>
            <a:ext cx="1295400" cy="46263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462BD4-2EA0-4AAD-856D-CF9C1DF68670}"/>
              </a:ext>
            </a:extLst>
          </p:cNvPr>
          <p:cNvSpPr/>
          <p:nvPr/>
        </p:nvSpPr>
        <p:spPr bwMode="auto">
          <a:xfrm>
            <a:off x="3924300" y="4827832"/>
            <a:ext cx="1295400" cy="46263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EC7345-9EEE-4E80-B6CC-C7EE3ADAEA3B}"/>
              </a:ext>
            </a:extLst>
          </p:cNvPr>
          <p:cNvSpPr/>
          <p:nvPr/>
        </p:nvSpPr>
        <p:spPr bwMode="auto">
          <a:xfrm>
            <a:off x="2476500" y="2846632"/>
            <a:ext cx="1752600" cy="46263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AED2BD-3D2F-4B7C-AA63-20671F83E32B}"/>
              </a:ext>
            </a:extLst>
          </p:cNvPr>
          <p:cNvSpPr/>
          <p:nvPr/>
        </p:nvSpPr>
        <p:spPr bwMode="auto">
          <a:xfrm>
            <a:off x="4457700" y="2846632"/>
            <a:ext cx="1752600" cy="46263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2D33D86-F266-4CA2-B462-5721BF2EDFF7}"/>
              </a:ext>
            </a:extLst>
          </p:cNvPr>
          <p:cNvSpPr/>
          <p:nvPr/>
        </p:nvSpPr>
        <p:spPr bwMode="auto">
          <a:xfrm>
            <a:off x="3321377" y="3194966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6D14EE-FD84-41C9-8DD8-5F2A587D8163}"/>
              </a:ext>
            </a:extLst>
          </p:cNvPr>
          <p:cNvSpPr/>
          <p:nvPr/>
        </p:nvSpPr>
        <p:spPr bwMode="auto">
          <a:xfrm>
            <a:off x="5189063" y="320040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4B1FE5-FC67-45F6-A5DC-E1967940AA9D}"/>
              </a:ext>
            </a:extLst>
          </p:cNvPr>
          <p:cNvSpPr/>
          <p:nvPr/>
        </p:nvSpPr>
        <p:spPr bwMode="auto">
          <a:xfrm>
            <a:off x="6377626" y="2846632"/>
            <a:ext cx="1752600" cy="46263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C25934-1265-4974-B76E-D45D68860682}"/>
              </a:ext>
            </a:extLst>
          </p:cNvPr>
          <p:cNvSpPr/>
          <p:nvPr/>
        </p:nvSpPr>
        <p:spPr bwMode="auto">
          <a:xfrm>
            <a:off x="7108989" y="320040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7209547-83C5-47CD-BF48-FB9B42D95D56}"/>
              </a:ext>
            </a:extLst>
          </p:cNvPr>
          <p:cNvCxnSpPr>
            <a:stCxn id="2" idx="0"/>
            <a:endCxn id="3" idx="5"/>
          </p:cNvCxnSpPr>
          <p:nvPr/>
        </p:nvCxnSpPr>
        <p:spPr bwMode="auto">
          <a:xfrm flipH="1" flipV="1">
            <a:off x="3516499" y="3390088"/>
            <a:ext cx="1055501" cy="78398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F6D7C8-DC20-4D55-802E-A9EF2A656160}"/>
              </a:ext>
            </a:extLst>
          </p:cNvPr>
          <p:cNvCxnSpPr>
            <a:cxnSpLocks/>
            <a:stCxn id="2" idx="0"/>
            <a:endCxn id="10" idx="4"/>
          </p:cNvCxnSpPr>
          <p:nvPr/>
        </p:nvCxnSpPr>
        <p:spPr bwMode="auto">
          <a:xfrm flipV="1">
            <a:off x="4572000" y="3429000"/>
            <a:ext cx="731363" cy="745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81EACB-CE35-4175-9B2C-9BE6F47D6114}"/>
              </a:ext>
            </a:extLst>
          </p:cNvPr>
          <p:cNvCxnSpPr>
            <a:cxnSpLocks/>
            <a:stCxn id="2" idx="0"/>
            <a:endCxn id="12" idx="4"/>
          </p:cNvCxnSpPr>
          <p:nvPr/>
        </p:nvCxnSpPr>
        <p:spPr bwMode="auto">
          <a:xfrm flipV="1">
            <a:off x="4572000" y="3429000"/>
            <a:ext cx="2651289" cy="745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31229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What is Port &amp; Socket ?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544994-97EE-4DB0-817C-85AE84BA9085}"/>
              </a:ext>
            </a:extLst>
          </p:cNvPr>
          <p:cNvSpPr/>
          <p:nvPr/>
        </p:nvSpPr>
        <p:spPr bwMode="auto">
          <a:xfrm>
            <a:off x="3924300" y="4174069"/>
            <a:ext cx="1295400" cy="46263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462BD4-2EA0-4AAD-856D-CF9C1DF68670}"/>
              </a:ext>
            </a:extLst>
          </p:cNvPr>
          <p:cNvSpPr/>
          <p:nvPr/>
        </p:nvSpPr>
        <p:spPr bwMode="auto">
          <a:xfrm>
            <a:off x="3924300" y="4827832"/>
            <a:ext cx="1295400" cy="46263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EC7345-9EEE-4E80-B6CC-C7EE3ADAEA3B}"/>
              </a:ext>
            </a:extLst>
          </p:cNvPr>
          <p:cNvSpPr/>
          <p:nvPr/>
        </p:nvSpPr>
        <p:spPr bwMode="auto">
          <a:xfrm>
            <a:off x="2476500" y="2846632"/>
            <a:ext cx="1752600" cy="46263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AED2BD-3D2F-4B7C-AA63-20671F83E32B}"/>
              </a:ext>
            </a:extLst>
          </p:cNvPr>
          <p:cNvSpPr/>
          <p:nvPr/>
        </p:nvSpPr>
        <p:spPr bwMode="auto">
          <a:xfrm>
            <a:off x="4457700" y="2846632"/>
            <a:ext cx="1752600" cy="46263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2D33D86-F266-4CA2-B462-5721BF2EDFF7}"/>
              </a:ext>
            </a:extLst>
          </p:cNvPr>
          <p:cNvSpPr/>
          <p:nvPr/>
        </p:nvSpPr>
        <p:spPr bwMode="auto">
          <a:xfrm>
            <a:off x="3321377" y="3194966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6D14EE-FD84-41C9-8DD8-5F2A587D8163}"/>
              </a:ext>
            </a:extLst>
          </p:cNvPr>
          <p:cNvSpPr/>
          <p:nvPr/>
        </p:nvSpPr>
        <p:spPr bwMode="auto">
          <a:xfrm>
            <a:off x="5189063" y="320040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4B1FE5-FC67-45F6-A5DC-E1967940AA9D}"/>
              </a:ext>
            </a:extLst>
          </p:cNvPr>
          <p:cNvSpPr/>
          <p:nvPr/>
        </p:nvSpPr>
        <p:spPr bwMode="auto">
          <a:xfrm>
            <a:off x="6377626" y="2846632"/>
            <a:ext cx="1752600" cy="46263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C25934-1265-4974-B76E-D45D68860682}"/>
              </a:ext>
            </a:extLst>
          </p:cNvPr>
          <p:cNvSpPr/>
          <p:nvPr/>
        </p:nvSpPr>
        <p:spPr bwMode="auto">
          <a:xfrm>
            <a:off x="7108989" y="320040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7209547-83C5-47CD-BF48-FB9B42D95D56}"/>
              </a:ext>
            </a:extLst>
          </p:cNvPr>
          <p:cNvCxnSpPr>
            <a:stCxn id="2" idx="0"/>
            <a:endCxn id="3" idx="5"/>
          </p:cNvCxnSpPr>
          <p:nvPr/>
        </p:nvCxnSpPr>
        <p:spPr bwMode="auto">
          <a:xfrm flipH="1" flipV="1">
            <a:off x="3516499" y="3390088"/>
            <a:ext cx="1055501" cy="78398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F6D7C8-DC20-4D55-802E-A9EF2A656160}"/>
              </a:ext>
            </a:extLst>
          </p:cNvPr>
          <p:cNvCxnSpPr>
            <a:cxnSpLocks/>
            <a:stCxn id="2" idx="0"/>
            <a:endCxn id="10" idx="4"/>
          </p:cNvCxnSpPr>
          <p:nvPr/>
        </p:nvCxnSpPr>
        <p:spPr bwMode="auto">
          <a:xfrm flipV="1">
            <a:off x="4572000" y="3429000"/>
            <a:ext cx="731363" cy="745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81EACB-CE35-4175-9B2C-9BE6F47D6114}"/>
              </a:ext>
            </a:extLst>
          </p:cNvPr>
          <p:cNvCxnSpPr>
            <a:cxnSpLocks/>
            <a:stCxn id="2" idx="0"/>
            <a:endCxn id="12" idx="4"/>
          </p:cNvCxnSpPr>
          <p:nvPr/>
        </p:nvCxnSpPr>
        <p:spPr bwMode="auto">
          <a:xfrm flipV="1">
            <a:off x="4572000" y="3429000"/>
            <a:ext cx="2651289" cy="745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6E80DDA-D8EA-43E3-B9E8-D726FC1975E6}"/>
              </a:ext>
            </a:extLst>
          </p:cNvPr>
          <p:cNvSpPr/>
          <p:nvPr/>
        </p:nvSpPr>
        <p:spPr bwMode="auto">
          <a:xfrm>
            <a:off x="1949776" y="1742791"/>
            <a:ext cx="1288723" cy="46263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39705B0-A1E0-4033-A99E-E9B3F2F02B95}"/>
              </a:ext>
            </a:extLst>
          </p:cNvPr>
          <p:cNvSpPr/>
          <p:nvPr/>
        </p:nvSpPr>
        <p:spPr bwMode="auto">
          <a:xfrm>
            <a:off x="2508118" y="2110581"/>
            <a:ext cx="228600" cy="2286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E78EDA-FD49-4790-955A-E1E3BB734FA9}"/>
              </a:ext>
            </a:extLst>
          </p:cNvPr>
          <p:cNvCxnSpPr>
            <a:cxnSpLocks/>
            <a:stCxn id="7" idx="0"/>
            <a:endCxn id="18" idx="4"/>
          </p:cNvCxnSpPr>
          <p:nvPr/>
        </p:nvCxnSpPr>
        <p:spPr bwMode="auto">
          <a:xfrm flipH="1" flipV="1">
            <a:off x="2622418" y="2339181"/>
            <a:ext cx="730382" cy="50745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EC33CA3-AB24-4262-B8E2-5C3E0BF80576}"/>
              </a:ext>
            </a:extLst>
          </p:cNvPr>
          <p:cNvSpPr/>
          <p:nvPr/>
        </p:nvSpPr>
        <p:spPr bwMode="auto">
          <a:xfrm>
            <a:off x="3324519" y="1742791"/>
            <a:ext cx="1288723" cy="46263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F16FC46-0502-4DD3-A683-25F25A003C53}"/>
              </a:ext>
            </a:extLst>
          </p:cNvPr>
          <p:cNvSpPr/>
          <p:nvPr/>
        </p:nvSpPr>
        <p:spPr bwMode="auto">
          <a:xfrm>
            <a:off x="3882861" y="2110581"/>
            <a:ext cx="228600" cy="2286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7B17371-48BE-4988-A0C9-0CED7FA48E93}"/>
              </a:ext>
            </a:extLst>
          </p:cNvPr>
          <p:cNvCxnSpPr>
            <a:cxnSpLocks/>
            <a:stCxn id="7" idx="0"/>
            <a:endCxn id="24" idx="4"/>
          </p:cNvCxnSpPr>
          <p:nvPr/>
        </p:nvCxnSpPr>
        <p:spPr bwMode="auto">
          <a:xfrm flipV="1">
            <a:off x="3352800" y="2339181"/>
            <a:ext cx="644361" cy="50745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5493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TCP Socket (Server &amp; Client)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75A3E8-D7A9-42BF-965A-171CFA677CBE}"/>
              </a:ext>
            </a:extLst>
          </p:cNvPr>
          <p:cNvSpPr/>
          <p:nvPr/>
        </p:nvSpPr>
        <p:spPr bwMode="auto">
          <a:xfrm>
            <a:off x="1676400" y="1371600"/>
            <a:ext cx="1288723" cy="3353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9A5452-B8A5-4862-8E31-0DB5119A9C6B}"/>
              </a:ext>
            </a:extLst>
          </p:cNvPr>
          <p:cNvSpPr/>
          <p:nvPr/>
        </p:nvSpPr>
        <p:spPr bwMode="auto">
          <a:xfrm>
            <a:off x="7099300" y="1371600"/>
            <a:ext cx="1288723" cy="3353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4B2D93-D663-43A1-8E1A-3C8D46187E69}"/>
              </a:ext>
            </a:extLst>
          </p:cNvPr>
          <p:cNvSpPr/>
          <p:nvPr/>
        </p:nvSpPr>
        <p:spPr bwMode="auto">
          <a:xfrm>
            <a:off x="1673940" y="2008060"/>
            <a:ext cx="1288723" cy="3353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E9131D-287C-4C0E-869C-09A16AD59A49}"/>
              </a:ext>
            </a:extLst>
          </p:cNvPr>
          <p:cNvSpPr/>
          <p:nvPr/>
        </p:nvSpPr>
        <p:spPr bwMode="auto">
          <a:xfrm>
            <a:off x="1673940" y="2656118"/>
            <a:ext cx="1288723" cy="3353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listen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3558F8-6025-48AA-A1C7-3DFC0008391A}"/>
              </a:ext>
            </a:extLst>
          </p:cNvPr>
          <p:cNvSpPr/>
          <p:nvPr/>
        </p:nvSpPr>
        <p:spPr bwMode="auto">
          <a:xfrm>
            <a:off x="1673940" y="3401913"/>
            <a:ext cx="1288723" cy="3353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5B360A-A1BC-4E1C-83B7-84FEA9B5D94E}"/>
              </a:ext>
            </a:extLst>
          </p:cNvPr>
          <p:cNvSpPr/>
          <p:nvPr/>
        </p:nvSpPr>
        <p:spPr bwMode="auto">
          <a:xfrm>
            <a:off x="1673940" y="5318702"/>
            <a:ext cx="1288723" cy="3353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E4F649-5D36-4417-8FA3-3262A1DDCE68}"/>
              </a:ext>
            </a:extLst>
          </p:cNvPr>
          <p:cNvSpPr/>
          <p:nvPr/>
        </p:nvSpPr>
        <p:spPr bwMode="auto">
          <a:xfrm>
            <a:off x="1671482" y="4237512"/>
            <a:ext cx="1288723" cy="3353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read/write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C57542-9C23-451A-84EB-686612CCAFB2}"/>
              </a:ext>
            </a:extLst>
          </p:cNvPr>
          <p:cNvCxnSpPr>
            <a:stCxn id="21" idx="2"/>
            <a:endCxn id="26" idx="0"/>
          </p:cNvCxnSpPr>
          <p:nvPr/>
        </p:nvCxnSpPr>
        <p:spPr bwMode="auto">
          <a:xfrm flipH="1">
            <a:off x="2318302" y="1706995"/>
            <a:ext cx="2460" cy="3010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52089C-30D7-407F-955E-9B114A9DEC86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 bwMode="auto">
          <a:xfrm>
            <a:off x="2318302" y="2343455"/>
            <a:ext cx="0" cy="31266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628961-559B-4B7F-AD77-7B40FB07DC9D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 bwMode="auto">
          <a:xfrm>
            <a:off x="2318302" y="2991513"/>
            <a:ext cx="0" cy="410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05D009-FDD6-4666-B15C-B8085E5D6E5B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 bwMode="auto">
          <a:xfrm flipH="1">
            <a:off x="2315844" y="3737308"/>
            <a:ext cx="2458" cy="50020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59E1A38-1F2F-417A-92D2-6FE2A1E0D908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 bwMode="auto">
          <a:xfrm>
            <a:off x="2315844" y="4572907"/>
            <a:ext cx="2458" cy="74579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/>
          </a:ln>
          <a:effectLst/>
        </p:spPr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52293FE-33E6-4035-9EF4-8E8B1F81DCA5}"/>
              </a:ext>
            </a:extLst>
          </p:cNvPr>
          <p:cNvSpPr/>
          <p:nvPr/>
        </p:nvSpPr>
        <p:spPr bwMode="auto">
          <a:xfrm>
            <a:off x="7099300" y="2814411"/>
            <a:ext cx="1288723" cy="3353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D1F53FB-FCA3-4E02-8CD0-74BB341C1A31}"/>
              </a:ext>
            </a:extLst>
          </p:cNvPr>
          <p:cNvSpPr/>
          <p:nvPr/>
        </p:nvSpPr>
        <p:spPr bwMode="auto">
          <a:xfrm>
            <a:off x="7099300" y="5151004"/>
            <a:ext cx="1288723" cy="3353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0B38C0C-9A1A-4B0C-9F8A-661D0BABF4DE}"/>
              </a:ext>
            </a:extLst>
          </p:cNvPr>
          <p:cNvSpPr/>
          <p:nvPr/>
        </p:nvSpPr>
        <p:spPr bwMode="auto">
          <a:xfrm>
            <a:off x="7096842" y="4069814"/>
            <a:ext cx="1288723" cy="3353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read/write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F21E9FB-77F4-4E01-9406-77BCFBA702F9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 bwMode="auto">
          <a:xfrm flipH="1">
            <a:off x="7741204" y="3149806"/>
            <a:ext cx="2458" cy="92000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7868D20-F3D9-4E9D-918B-9B8F7AC8F866}"/>
              </a:ext>
            </a:extLst>
          </p:cNvPr>
          <p:cNvCxnSpPr>
            <a:cxnSpLocks/>
            <a:stCxn id="46" idx="2"/>
            <a:endCxn id="45" idx="0"/>
          </p:cNvCxnSpPr>
          <p:nvPr/>
        </p:nvCxnSpPr>
        <p:spPr bwMode="auto">
          <a:xfrm>
            <a:off x="7741204" y="4405209"/>
            <a:ext cx="2458" cy="74579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7C1ED34-8F50-4943-A3B2-7ED0F922C4A5}"/>
              </a:ext>
            </a:extLst>
          </p:cNvPr>
          <p:cNvCxnSpPr>
            <a:cxnSpLocks/>
            <a:stCxn id="22" idx="2"/>
            <a:endCxn id="44" idx="0"/>
          </p:cNvCxnSpPr>
          <p:nvPr/>
        </p:nvCxnSpPr>
        <p:spPr bwMode="auto">
          <a:xfrm>
            <a:off x="7743662" y="1706995"/>
            <a:ext cx="0" cy="110741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3629906-19A5-432B-95A4-EF106332A6B6}"/>
              </a:ext>
            </a:extLst>
          </p:cNvPr>
          <p:cNvSpPr txBox="1"/>
          <p:nvPr/>
        </p:nvSpPr>
        <p:spPr>
          <a:xfrm>
            <a:off x="2994618" y="2002081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socket, port, </a:t>
            </a:r>
            <a:r>
              <a:rPr lang="en-US" altLang="ko-KR" dirty="0" err="1"/>
              <a:t>ip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202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UDP Socket (Server &amp; Client)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75A3E8-D7A9-42BF-965A-171CFA677CBE}"/>
              </a:ext>
            </a:extLst>
          </p:cNvPr>
          <p:cNvSpPr/>
          <p:nvPr/>
        </p:nvSpPr>
        <p:spPr bwMode="auto">
          <a:xfrm>
            <a:off x="1676400" y="1371600"/>
            <a:ext cx="1288723" cy="3353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9A5452-B8A5-4862-8E31-0DB5119A9C6B}"/>
              </a:ext>
            </a:extLst>
          </p:cNvPr>
          <p:cNvSpPr/>
          <p:nvPr/>
        </p:nvSpPr>
        <p:spPr bwMode="auto">
          <a:xfrm>
            <a:off x="7099300" y="1371600"/>
            <a:ext cx="1288723" cy="3353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4B2D93-D663-43A1-8E1A-3C8D46187E69}"/>
              </a:ext>
            </a:extLst>
          </p:cNvPr>
          <p:cNvSpPr/>
          <p:nvPr/>
        </p:nvSpPr>
        <p:spPr bwMode="auto">
          <a:xfrm>
            <a:off x="1673940" y="2008060"/>
            <a:ext cx="1288723" cy="3353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5B360A-A1BC-4E1C-83B7-84FEA9B5D94E}"/>
              </a:ext>
            </a:extLst>
          </p:cNvPr>
          <p:cNvSpPr/>
          <p:nvPr/>
        </p:nvSpPr>
        <p:spPr bwMode="auto">
          <a:xfrm>
            <a:off x="1673940" y="5318702"/>
            <a:ext cx="1288723" cy="3353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E4F649-5D36-4417-8FA3-3262A1DDCE68}"/>
              </a:ext>
            </a:extLst>
          </p:cNvPr>
          <p:cNvSpPr/>
          <p:nvPr/>
        </p:nvSpPr>
        <p:spPr bwMode="auto">
          <a:xfrm>
            <a:off x="1671482" y="4237512"/>
            <a:ext cx="1288723" cy="3353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read/write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C57542-9C23-451A-84EB-686612CCAFB2}"/>
              </a:ext>
            </a:extLst>
          </p:cNvPr>
          <p:cNvCxnSpPr>
            <a:stCxn id="21" idx="2"/>
            <a:endCxn id="26" idx="0"/>
          </p:cNvCxnSpPr>
          <p:nvPr/>
        </p:nvCxnSpPr>
        <p:spPr bwMode="auto">
          <a:xfrm flipH="1">
            <a:off x="2318302" y="1706995"/>
            <a:ext cx="2460" cy="3010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52089C-30D7-407F-955E-9B114A9DEC86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 bwMode="auto">
          <a:xfrm flipH="1">
            <a:off x="2315844" y="2343455"/>
            <a:ext cx="2458" cy="18940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59E1A38-1F2F-417A-92D2-6FE2A1E0D908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 bwMode="auto">
          <a:xfrm>
            <a:off x="2315844" y="4572907"/>
            <a:ext cx="2458" cy="74579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/>
          </a:ln>
          <a:effectLst/>
        </p:spPr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D1F53FB-FCA3-4E02-8CD0-74BB341C1A31}"/>
              </a:ext>
            </a:extLst>
          </p:cNvPr>
          <p:cNvSpPr/>
          <p:nvPr/>
        </p:nvSpPr>
        <p:spPr bwMode="auto">
          <a:xfrm>
            <a:off x="7099300" y="5151004"/>
            <a:ext cx="1288723" cy="3353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0B38C0C-9A1A-4B0C-9F8A-661D0BABF4DE}"/>
              </a:ext>
            </a:extLst>
          </p:cNvPr>
          <p:cNvSpPr/>
          <p:nvPr/>
        </p:nvSpPr>
        <p:spPr bwMode="auto">
          <a:xfrm>
            <a:off x="7096842" y="4069814"/>
            <a:ext cx="1288723" cy="3353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read/write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7868D20-F3D9-4E9D-918B-9B8F7AC8F866}"/>
              </a:ext>
            </a:extLst>
          </p:cNvPr>
          <p:cNvCxnSpPr>
            <a:cxnSpLocks/>
            <a:stCxn id="46" idx="2"/>
            <a:endCxn id="45" idx="0"/>
          </p:cNvCxnSpPr>
          <p:nvPr/>
        </p:nvCxnSpPr>
        <p:spPr bwMode="auto">
          <a:xfrm>
            <a:off x="7741204" y="4405209"/>
            <a:ext cx="2458" cy="74579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7C1ED34-8F50-4943-A3B2-7ED0F922C4A5}"/>
              </a:ext>
            </a:extLst>
          </p:cNvPr>
          <p:cNvCxnSpPr>
            <a:cxnSpLocks/>
            <a:stCxn id="22" idx="2"/>
          </p:cNvCxnSpPr>
          <p:nvPr/>
        </p:nvCxnSpPr>
        <p:spPr bwMode="auto">
          <a:xfrm>
            <a:off x="7743662" y="1706995"/>
            <a:ext cx="0" cy="23628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F8AB138-0175-44ED-AB9A-5901A46AF098}"/>
              </a:ext>
            </a:extLst>
          </p:cNvPr>
          <p:cNvSpPr txBox="1"/>
          <p:nvPr/>
        </p:nvSpPr>
        <p:spPr>
          <a:xfrm>
            <a:off x="2994618" y="2002081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socket, port, </a:t>
            </a:r>
            <a:r>
              <a:rPr lang="en-US" altLang="ko-KR" dirty="0" err="1"/>
              <a:t>ip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554700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none" w="lg" len="lg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none" w="lg" len="lg"/>
        </a:ln>
        <a:effectLst/>
      </a:spPr>
      <a:bodyPr/>
      <a:lstStyle/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arrow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arrow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16527</TotalTime>
  <Words>117</Words>
  <Application>Microsoft Office PowerPoint</Application>
  <PresentationFormat>A4 Paper (210x297 mm)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경기천년제목 Bold</vt:lpstr>
      <vt:lpstr>경기천년제목 Light</vt:lpstr>
      <vt:lpstr>굴림</vt:lpstr>
      <vt:lpstr>Arial</vt:lpstr>
      <vt:lpstr>Calibri</vt:lpstr>
      <vt:lpstr>Courier New</vt:lpstr>
      <vt:lpstr>Times New Roman</vt:lpstr>
      <vt:lpstr>1_Default Design</vt:lpstr>
      <vt:lpstr>2_Default Design</vt:lpstr>
      <vt:lpstr>PowerPoint Presentation</vt:lpstr>
      <vt:lpstr>What is Socket ?</vt:lpstr>
      <vt:lpstr>What is Port ?</vt:lpstr>
      <vt:lpstr>What is Port &amp; Socket ?</vt:lpstr>
      <vt:lpstr>TCP Socket (Server &amp; Client)</vt:lpstr>
      <vt:lpstr>UDP Socket (Server &amp; Client)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stephano</dc:creator>
  <cp:lastModifiedBy>god</cp:lastModifiedBy>
  <cp:revision>660</cp:revision>
  <cp:lastPrinted>1601-01-01T00:00:00Z</cp:lastPrinted>
  <dcterms:created xsi:type="dcterms:W3CDTF">1601-01-01T00:00:00Z</dcterms:created>
  <dcterms:modified xsi:type="dcterms:W3CDTF">2021-10-26T10:14:29Z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