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6"/>
  </p:notesMasterIdLst>
  <p:sldIdLst>
    <p:sldId id="256" r:id="rId3"/>
    <p:sldId id="772" r:id="rId4"/>
    <p:sldId id="786" r:id="rId5"/>
    <p:sldId id="787" r:id="rId6"/>
    <p:sldId id="788" r:id="rId7"/>
    <p:sldId id="790" r:id="rId8"/>
    <p:sldId id="791" r:id="rId9"/>
    <p:sldId id="789" r:id="rId10"/>
    <p:sldId id="793" r:id="rId11"/>
    <p:sldId id="792" r:id="rId12"/>
    <p:sldId id="794" r:id="rId13"/>
    <p:sldId id="795" r:id="rId14"/>
    <p:sldId id="796" r:id="rId15"/>
    <p:sldId id="797" r:id="rId16"/>
    <p:sldId id="806" r:id="rId17"/>
    <p:sldId id="798" r:id="rId18"/>
    <p:sldId id="807" r:id="rId19"/>
    <p:sldId id="808" r:id="rId20"/>
    <p:sldId id="800" r:id="rId21"/>
    <p:sldId id="801" r:id="rId22"/>
    <p:sldId id="809" r:id="rId23"/>
    <p:sldId id="810" r:id="rId24"/>
    <p:sldId id="783" r:id="rId25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9" autoAdjust="0"/>
    <p:restoredTop sz="88286" autoAdjust="0"/>
  </p:normalViewPr>
  <p:slideViewPr>
    <p:cSldViewPr showGuides="1">
      <p:cViewPr varScale="1">
        <p:scale>
          <a:sx n="92" d="100"/>
          <a:sy n="92" d="100"/>
        </p:scale>
        <p:origin x="108" y="222"/>
      </p:cViewPr>
      <p:guideLst>
        <p:guide orient="horz" pos="3888"/>
        <p:guide orient="horz" pos="864"/>
        <p:guide pos="59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75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2820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git </a:t>
            </a:r>
            <a:r>
              <a:rPr lang="ko-KR" altLang="en-US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사용법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sp>
        <p:nvSpPr>
          <p:cNvPr id="5124" name="Rectangle 27"/>
          <p:cNvSpPr>
            <a:spLocks noChangeArrowheads="1"/>
          </p:cNvSpPr>
          <p:nvPr/>
        </p:nvSpPr>
        <p:spPr bwMode="auto">
          <a:xfrm>
            <a:off x="381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>
              <a:latin typeface="굴림" panose="020B0600000101010101" pitchFamily="50" charset="-127"/>
            </a:endParaRPr>
          </a:p>
        </p:txBody>
      </p:sp>
      <p:sp>
        <p:nvSpPr>
          <p:cNvPr id="5125" name="Rectangle 28"/>
          <p:cNvSpPr>
            <a:spLocks noChangeArrowheads="1"/>
          </p:cNvSpPr>
          <p:nvPr/>
        </p:nvSpPr>
        <p:spPr bwMode="auto">
          <a:xfrm>
            <a:off x="381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>
              <a:latin typeface="굴림" panose="020B0600000101010101" pitchFamily="50" charset="-127"/>
            </a:endParaRPr>
          </a:p>
        </p:txBody>
      </p:sp>
      <p:sp>
        <p:nvSpPr>
          <p:cNvPr id="5126" name="Rectangle 29"/>
          <p:cNvSpPr>
            <a:spLocks noChangeArrowheads="1"/>
          </p:cNvSpPr>
          <p:nvPr/>
        </p:nvSpPr>
        <p:spPr bwMode="auto">
          <a:xfrm>
            <a:off x="381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>
              <a:latin typeface="굴림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 :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변경 내용을 로컬 저장소에 기록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8E9599-12D3-4F38-A732-FE3DAAA0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95537"/>
            <a:ext cx="57531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4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예제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E28CF1-00C3-4BC0-9220-443FE0FB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5" y="1971653"/>
            <a:ext cx="2306804" cy="1144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816A0-267E-4A40-A8E3-F909C0EF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0" y="3390954"/>
            <a:ext cx="2306804" cy="11446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4D379-1BF5-40E9-892E-C2A21A40A138}"/>
              </a:ext>
            </a:extLst>
          </p:cNvPr>
          <p:cNvSpPr/>
          <p:nvPr/>
        </p:nvSpPr>
        <p:spPr bwMode="auto">
          <a:xfrm>
            <a:off x="7772400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84D0C4-3735-4B94-BF33-1C3569F97F0C}"/>
              </a:ext>
            </a:extLst>
          </p:cNvPr>
          <p:cNvSpPr/>
          <p:nvPr/>
        </p:nvSpPr>
        <p:spPr bwMode="auto">
          <a:xfrm>
            <a:off x="4311798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01705D-C25D-48DD-A220-E6680A0BAD5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953000" y="2433318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16176A-A073-4ECE-BC58-98E6F3638626}"/>
              </a:ext>
            </a:extLst>
          </p:cNvPr>
          <p:cNvCxnSpPr>
            <a:cxnSpLocks/>
          </p:cNvCxnSpPr>
          <p:nvPr/>
        </p:nvCxnSpPr>
        <p:spPr bwMode="auto">
          <a:xfrm flipH="1">
            <a:off x="8413601" y="2450979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E804713-2E57-4C92-9691-2BD748450C77}"/>
              </a:ext>
            </a:extLst>
          </p:cNvPr>
          <p:cNvSpPr/>
          <p:nvPr/>
        </p:nvSpPr>
        <p:spPr bwMode="auto">
          <a:xfrm>
            <a:off x="4832788" y="2675006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61C235-96F7-4DE5-954D-7EA22C831053}"/>
              </a:ext>
            </a:extLst>
          </p:cNvPr>
          <p:cNvSpPr/>
          <p:nvPr/>
        </p:nvSpPr>
        <p:spPr bwMode="auto">
          <a:xfrm>
            <a:off x="8293390" y="2707374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DD89A5-7E93-42D0-A7F5-E534937BEB2E}"/>
              </a:ext>
            </a:extLst>
          </p:cNvPr>
          <p:cNvSpPr/>
          <p:nvPr/>
        </p:nvSpPr>
        <p:spPr bwMode="auto">
          <a:xfrm>
            <a:off x="4845022" y="3781360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C981B4B-0EAE-4E83-A045-B153042D15D1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 bwMode="auto">
          <a:xfrm rot="10800000" flipH="1" flipV="1">
            <a:off x="4832788" y="2795217"/>
            <a:ext cx="12234" cy="1106354"/>
          </a:xfrm>
          <a:prstGeom prst="curvedConnector3">
            <a:avLst>
              <a:gd name="adj1" fmla="val -32358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33" name="Rectangle 1">
            <a:extLst>
              <a:ext uri="{FF2B5EF4-FFF2-40B4-BE49-F238E27FC236}">
                <a16:creationId xmlns:a16="http://schemas.microsoft.com/office/drawing/2014/main" id="{B04476CF-391E-4FD8-B568-FB99580D8417}"/>
              </a:ext>
            </a:extLst>
          </p:cNvPr>
          <p:cNvSpPr/>
          <p:nvPr/>
        </p:nvSpPr>
        <p:spPr>
          <a:xfrm>
            <a:off x="3669449" y="3194805"/>
            <a:ext cx="130507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301A45D-A6E1-4D9A-8B80-6FAA6B08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9" y="4860576"/>
            <a:ext cx="2306804" cy="1144687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D5545A-4F3D-4CFF-B866-B484D63F5206}"/>
              </a:ext>
            </a:extLst>
          </p:cNvPr>
          <p:cNvSpPr/>
          <p:nvPr/>
        </p:nvSpPr>
        <p:spPr bwMode="auto">
          <a:xfrm>
            <a:off x="4845022" y="4876800"/>
            <a:ext cx="240421" cy="240421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05C04C6-88CE-4B01-88F9-B05C5B8FAF18}"/>
              </a:ext>
            </a:extLst>
          </p:cNvPr>
          <p:cNvCxnSpPr>
            <a:cxnSpLocks/>
            <a:stCxn id="25" idx="2"/>
            <a:endCxn id="42" idx="2"/>
          </p:cNvCxnSpPr>
          <p:nvPr/>
        </p:nvCxnSpPr>
        <p:spPr bwMode="auto">
          <a:xfrm rot="10800000" flipV="1">
            <a:off x="4845022" y="3901571"/>
            <a:ext cx="12700" cy="1095440"/>
          </a:xfrm>
          <a:prstGeom prst="curvedConnector3">
            <a:avLst>
              <a:gd name="adj1" fmla="val 35560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49" name="Rectangle 1">
            <a:extLst>
              <a:ext uri="{FF2B5EF4-FFF2-40B4-BE49-F238E27FC236}">
                <a16:creationId xmlns:a16="http://schemas.microsoft.com/office/drawing/2014/main" id="{3DF56DC0-31EF-4A9B-84F7-D35B524CF64C}"/>
              </a:ext>
            </a:extLst>
          </p:cNvPr>
          <p:cNvSpPr/>
          <p:nvPr/>
        </p:nvSpPr>
        <p:spPr>
          <a:xfrm>
            <a:off x="3694856" y="4344946"/>
            <a:ext cx="130507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27EF31-319E-47D2-9C95-D83CB8119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273" y="2669587"/>
            <a:ext cx="685800" cy="2762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B9A4AA4-6175-4955-AB61-08F450A25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04" y="3817938"/>
            <a:ext cx="685800" cy="27622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E1EA47D-C71D-4797-AA49-D985FD9C1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3206939"/>
            <a:ext cx="781050" cy="35242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C2F15FA-8FA0-407A-823C-DB2C1914C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5" y="4924482"/>
            <a:ext cx="685800" cy="27622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B806BA6-EA15-45D7-BB1B-7A433FDFC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303" y="4333110"/>
            <a:ext cx="781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push : commit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된 내용을 원격 저장소에 적용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463E5-09AB-4F47-8915-061543B4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5" y="1971653"/>
            <a:ext cx="2306804" cy="1144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BAB757-7CF4-4345-9313-AF314704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0" y="3390954"/>
            <a:ext cx="2306804" cy="1144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0A4E36-4664-4D7B-A85C-042295386C7C}"/>
              </a:ext>
            </a:extLst>
          </p:cNvPr>
          <p:cNvSpPr/>
          <p:nvPr/>
        </p:nvSpPr>
        <p:spPr bwMode="auto">
          <a:xfrm>
            <a:off x="7772400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83B32-8DD1-42D9-AE34-55F9B4655DD1}"/>
              </a:ext>
            </a:extLst>
          </p:cNvPr>
          <p:cNvSpPr/>
          <p:nvPr/>
        </p:nvSpPr>
        <p:spPr bwMode="auto">
          <a:xfrm>
            <a:off x="4311798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ABAB62-6C2D-44F9-AACD-83E5026F26FC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4953000" y="2433318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FFB1EF-A27C-4245-B76A-3CCDBDB092E6}"/>
              </a:ext>
            </a:extLst>
          </p:cNvPr>
          <p:cNvCxnSpPr>
            <a:cxnSpLocks/>
          </p:cNvCxnSpPr>
          <p:nvPr/>
        </p:nvCxnSpPr>
        <p:spPr bwMode="auto">
          <a:xfrm flipH="1">
            <a:off x="8413601" y="2450979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D7C60D9-7A28-4487-932F-A2BD0AA8794C}"/>
              </a:ext>
            </a:extLst>
          </p:cNvPr>
          <p:cNvSpPr/>
          <p:nvPr/>
        </p:nvSpPr>
        <p:spPr bwMode="auto">
          <a:xfrm>
            <a:off x="4832788" y="2675006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B36E29-7BF4-4EAE-9B4C-8DBE31F96A16}"/>
              </a:ext>
            </a:extLst>
          </p:cNvPr>
          <p:cNvSpPr/>
          <p:nvPr/>
        </p:nvSpPr>
        <p:spPr bwMode="auto">
          <a:xfrm>
            <a:off x="8293390" y="2707374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DE5EBB-2415-4515-A2CB-817BFC135081}"/>
              </a:ext>
            </a:extLst>
          </p:cNvPr>
          <p:cNvSpPr/>
          <p:nvPr/>
        </p:nvSpPr>
        <p:spPr bwMode="auto">
          <a:xfrm>
            <a:off x="4845022" y="3781360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609A4D0-92A4-412B-8D5B-13F80F09B0D3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 bwMode="auto">
          <a:xfrm rot="10800000" flipH="1" flipV="1">
            <a:off x="4832788" y="2795217"/>
            <a:ext cx="12234" cy="1106354"/>
          </a:xfrm>
          <a:prstGeom prst="curvedConnector3">
            <a:avLst>
              <a:gd name="adj1" fmla="val -32358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13DD7911-51AB-465B-A872-7ECC937CF372}"/>
              </a:ext>
            </a:extLst>
          </p:cNvPr>
          <p:cNvSpPr/>
          <p:nvPr/>
        </p:nvSpPr>
        <p:spPr>
          <a:xfrm>
            <a:off x="3669449" y="3194805"/>
            <a:ext cx="130507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80C23D-46DC-48FB-A13C-446888CB0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73" y="2669587"/>
            <a:ext cx="685800" cy="2762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52C861-B0B9-43B5-B134-4FACF0C3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004" y="3817938"/>
            <a:ext cx="685800" cy="276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50F64B-8CDB-4720-B68F-2A97FF65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206939"/>
            <a:ext cx="781050" cy="3524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0E9234-3EBA-426E-A523-BEABBA519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09" y="4860576"/>
            <a:ext cx="2306804" cy="114468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6E0315B-DD6C-4EAE-A017-B3962A0FE038}"/>
              </a:ext>
            </a:extLst>
          </p:cNvPr>
          <p:cNvSpPr/>
          <p:nvPr/>
        </p:nvSpPr>
        <p:spPr bwMode="auto">
          <a:xfrm>
            <a:off x="4845022" y="4876800"/>
            <a:ext cx="240421" cy="240421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8724B12-B321-4271-BC81-83DCF60B3581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 bwMode="auto">
          <a:xfrm rot="10800000" flipV="1">
            <a:off x="4845022" y="3901571"/>
            <a:ext cx="12700" cy="1095440"/>
          </a:xfrm>
          <a:prstGeom prst="curvedConnector3">
            <a:avLst>
              <a:gd name="adj1" fmla="val 35560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7110115D-E8D8-4A90-A3EB-137EB7CE6238}"/>
              </a:ext>
            </a:extLst>
          </p:cNvPr>
          <p:cNvSpPr/>
          <p:nvPr/>
        </p:nvSpPr>
        <p:spPr>
          <a:xfrm>
            <a:off x="3694856" y="4344946"/>
            <a:ext cx="130507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6D23CB0-7B8F-4D51-8B71-73E72706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5" y="4924482"/>
            <a:ext cx="685800" cy="2762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0C0BF78-C08A-455B-B975-59F47B840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303" y="4333110"/>
            <a:ext cx="781050" cy="35242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0AE1E06F-D398-4E38-8233-79756108EA06}"/>
              </a:ext>
            </a:extLst>
          </p:cNvPr>
          <p:cNvSpPr/>
          <p:nvPr/>
        </p:nvSpPr>
        <p:spPr bwMode="auto">
          <a:xfrm>
            <a:off x="8293390" y="4924482"/>
            <a:ext cx="240421" cy="240421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76FA930-47D9-4600-AA96-C0D8017EE010}"/>
              </a:ext>
            </a:extLst>
          </p:cNvPr>
          <p:cNvCxnSpPr>
            <a:cxnSpLocks/>
            <a:stCxn id="23" idx="4"/>
            <a:endCxn id="30" idx="3"/>
          </p:cNvCxnSpPr>
          <p:nvPr/>
        </p:nvCxnSpPr>
        <p:spPr bwMode="auto">
          <a:xfrm rot="16200000" flipH="1">
            <a:off x="6640680" y="3441774"/>
            <a:ext cx="12473" cy="3363366"/>
          </a:xfrm>
          <a:prstGeom prst="curvedConnector3">
            <a:avLst>
              <a:gd name="adj1" fmla="val 39137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36" name="Rectangle 1">
            <a:extLst>
              <a:ext uri="{FF2B5EF4-FFF2-40B4-BE49-F238E27FC236}">
                <a16:creationId xmlns:a16="http://schemas.microsoft.com/office/drawing/2014/main" id="{8CD252A1-757D-47AC-8E9E-CC236D6584EC}"/>
              </a:ext>
            </a:extLst>
          </p:cNvPr>
          <p:cNvSpPr/>
          <p:nvPr/>
        </p:nvSpPr>
        <p:spPr>
          <a:xfrm>
            <a:off x="6263903" y="5619973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680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D5ED66-7215-4EFA-9737-7FD76AC8E282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pull :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원격 저장소의 내용을 로컬 저장소에 적용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071998-F616-4CCD-9319-A834ECAC624B}"/>
              </a:ext>
            </a:extLst>
          </p:cNvPr>
          <p:cNvSpPr/>
          <p:nvPr/>
        </p:nvSpPr>
        <p:spPr bwMode="auto">
          <a:xfrm>
            <a:off x="7772400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24FF62-FF87-455D-9D5A-639317265C9E}"/>
              </a:ext>
            </a:extLst>
          </p:cNvPr>
          <p:cNvSpPr/>
          <p:nvPr/>
        </p:nvSpPr>
        <p:spPr bwMode="auto">
          <a:xfrm>
            <a:off x="4311798" y="1971653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405F6-C7B8-43BF-AFEC-49303F719F0A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>
            <a:off x="4953000" y="2433318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9F9E62-1EBC-4D00-ABC7-63BA54022922}"/>
              </a:ext>
            </a:extLst>
          </p:cNvPr>
          <p:cNvCxnSpPr>
            <a:cxnSpLocks/>
          </p:cNvCxnSpPr>
          <p:nvPr/>
        </p:nvCxnSpPr>
        <p:spPr bwMode="auto">
          <a:xfrm flipH="1">
            <a:off x="8413601" y="2450979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AA1067-D134-442A-BF91-2D11300D0DE1}"/>
              </a:ext>
            </a:extLst>
          </p:cNvPr>
          <p:cNvSpPr/>
          <p:nvPr/>
        </p:nvSpPr>
        <p:spPr bwMode="auto">
          <a:xfrm>
            <a:off x="8293390" y="2707374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604BC5-7478-4AAF-81D8-7DE69C26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9" y="4860576"/>
            <a:ext cx="2306804" cy="114468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8999167-D303-479E-A128-B747DA85E7A1}"/>
              </a:ext>
            </a:extLst>
          </p:cNvPr>
          <p:cNvSpPr/>
          <p:nvPr/>
        </p:nvSpPr>
        <p:spPr bwMode="auto">
          <a:xfrm>
            <a:off x="4845022" y="4876800"/>
            <a:ext cx="240421" cy="240421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9947452-355A-459F-9E74-E6C7E443AD2F}"/>
              </a:ext>
            </a:extLst>
          </p:cNvPr>
          <p:cNvSpPr/>
          <p:nvPr/>
        </p:nvSpPr>
        <p:spPr bwMode="auto">
          <a:xfrm>
            <a:off x="8293390" y="4924482"/>
            <a:ext cx="240421" cy="240421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CAD752D-1E64-4D66-AA02-E79128D45C24}"/>
              </a:ext>
            </a:extLst>
          </p:cNvPr>
          <p:cNvCxnSpPr>
            <a:cxnSpLocks/>
            <a:stCxn id="22" idx="5"/>
            <a:endCxn id="27" idx="3"/>
          </p:cNvCxnSpPr>
          <p:nvPr/>
        </p:nvCxnSpPr>
        <p:spPr bwMode="auto">
          <a:xfrm rot="16200000" flipH="1">
            <a:off x="6665575" y="3466670"/>
            <a:ext cx="47682" cy="3278365"/>
          </a:xfrm>
          <a:prstGeom prst="curvedConnector3">
            <a:avLst>
              <a:gd name="adj1" fmla="val 8896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9" name="Rectangle 1">
            <a:extLst>
              <a:ext uri="{FF2B5EF4-FFF2-40B4-BE49-F238E27FC236}">
                <a16:creationId xmlns:a16="http://schemas.microsoft.com/office/drawing/2014/main" id="{E5055CD3-669D-4299-BFCE-B51E09B8C286}"/>
              </a:ext>
            </a:extLst>
          </p:cNvPr>
          <p:cNvSpPr/>
          <p:nvPr/>
        </p:nvSpPr>
        <p:spPr>
          <a:xfrm>
            <a:off x="6346516" y="5666601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4131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A, B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충돌 해결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BC4B2-CC50-4865-BA21-BA21A6DA40DF}"/>
              </a:ext>
            </a:extLst>
          </p:cNvPr>
          <p:cNvSpPr/>
          <p:nvPr/>
        </p:nvSpPr>
        <p:spPr bwMode="auto">
          <a:xfrm>
            <a:off x="4313330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8BE4E-E694-47BC-9D86-26A4FA8C1724}"/>
              </a:ext>
            </a:extLst>
          </p:cNvPr>
          <p:cNvSpPr/>
          <p:nvPr/>
        </p:nvSpPr>
        <p:spPr bwMode="auto">
          <a:xfrm>
            <a:off x="1157528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7E556A-7544-4F25-9ACA-60B4952A1221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798730" y="2476836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E280D8-8C76-4105-B843-74978960FC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4531" y="2494497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F68540F-BF2B-4893-9AAC-2273D9AEBE04}"/>
              </a:ext>
            </a:extLst>
          </p:cNvPr>
          <p:cNvSpPr/>
          <p:nvPr/>
        </p:nvSpPr>
        <p:spPr bwMode="auto">
          <a:xfrm>
            <a:off x="4834320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3CD41-DE32-4D0F-B990-01E85E212908}"/>
              </a:ext>
            </a:extLst>
          </p:cNvPr>
          <p:cNvSpPr/>
          <p:nvPr/>
        </p:nvSpPr>
        <p:spPr bwMode="auto">
          <a:xfrm>
            <a:off x="4834320" y="4745152"/>
            <a:ext cx="240421" cy="240421"/>
          </a:xfrm>
          <a:prstGeom prst="ellipse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1BF75DB-541F-442F-8140-95DA31C331DB}"/>
              </a:ext>
            </a:extLst>
          </p:cNvPr>
          <p:cNvCxnSpPr>
            <a:cxnSpLocks/>
            <a:stCxn id="38" idx="5"/>
            <a:endCxn id="45" idx="3"/>
          </p:cNvCxnSpPr>
          <p:nvPr/>
        </p:nvCxnSpPr>
        <p:spPr bwMode="auto">
          <a:xfrm rot="16200000" flipH="1">
            <a:off x="3371442" y="2367097"/>
            <a:ext cx="12700" cy="2996173"/>
          </a:xfrm>
          <a:prstGeom prst="curvedConnector3">
            <a:avLst>
              <a:gd name="adj1" fmla="val 20772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7FA861-567B-4AB0-8032-4196B29A3FE3}"/>
              </a:ext>
            </a:extLst>
          </p:cNvPr>
          <p:cNvSpPr/>
          <p:nvPr/>
        </p:nvSpPr>
        <p:spPr bwMode="auto">
          <a:xfrm>
            <a:off x="7391400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2DD90A-C8A7-40A1-A608-EA63A3AFFCC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8032602" y="2476836"/>
            <a:ext cx="0" cy="35346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9C2B67A-4C75-4A63-A28E-AF7EBCCFB231}"/>
              </a:ext>
            </a:extLst>
          </p:cNvPr>
          <p:cNvSpPr/>
          <p:nvPr/>
        </p:nvSpPr>
        <p:spPr bwMode="auto">
          <a:xfrm>
            <a:off x="7912390" y="4745151"/>
            <a:ext cx="240421" cy="240421"/>
          </a:xfrm>
          <a:prstGeom prst="ellipse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FE0C4F8-8523-4272-9D7C-2BE3AB269C42}"/>
              </a:ext>
            </a:extLst>
          </p:cNvPr>
          <p:cNvSpPr/>
          <p:nvPr/>
        </p:nvSpPr>
        <p:spPr>
          <a:xfrm>
            <a:off x="3186130" y="4343400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push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D777624-7C66-4D5E-BD8B-1C343564B720}"/>
              </a:ext>
            </a:extLst>
          </p:cNvPr>
          <p:cNvSpPr/>
          <p:nvPr/>
        </p:nvSpPr>
        <p:spPr bwMode="auto">
          <a:xfrm>
            <a:off x="1666285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94221FF-B5FE-4C17-804B-9A212F6E8B13}"/>
              </a:ext>
            </a:extLst>
          </p:cNvPr>
          <p:cNvSpPr/>
          <p:nvPr/>
        </p:nvSpPr>
        <p:spPr bwMode="auto">
          <a:xfrm>
            <a:off x="7924623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384E01-815E-49E7-878E-78DAFD5EA00B}"/>
              </a:ext>
            </a:extLst>
          </p:cNvPr>
          <p:cNvSpPr/>
          <p:nvPr/>
        </p:nvSpPr>
        <p:spPr bwMode="auto">
          <a:xfrm>
            <a:off x="1668144" y="3659972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EC9B9A2-AE48-4296-A925-CF8459072134}"/>
              </a:ext>
            </a:extLst>
          </p:cNvPr>
          <p:cNvCxnSpPr>
            <a:cxnSpLocks/>
            <a:stCxn id="36" idx="2"/>
            <a:endCxn id="38" idx="2"/>
          </p:cNvCxnSpPr>
          <p:nvPr/>
        </p:nvCxnSpPr>
        <p:spPr bwMode="auto">
          <a:xfrm rot="10800000" flipH="1" flipV="1">
            <a:off x="1666284" y="2847523"/>
            <a:ext cx="1859" cy="932659"/>
          </a:xfrm>
          <a:prstGeom prst="curvedConnector3">
            <a:avLst>
              <a:gd name="adj1" fmla="val -1229693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40" name="Rectangle 1">
            <a:extLst>
              <a:ext uri="{FF2B5EF4-FFF2-40B4-BE49-F238E27FC236}">
                <a16:creationId xmlns:a16="http://schemas.microsoft.com/office/drawing/2014/main" id="{5B27BDB5-A4DD-4CA2-8FD9-47144A14E4B9}"/>
              </a:ext>
            </a:extLst>
          </p:cNvPr>
          <p:cNvSpPr/>
          <p:nvPr/>
        </p:nvSpPr>
        <p:spPr>
          <a:xfrm>
            <a:off x="779206" y="3152001"/>
            <a:ext cx="6739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245CBA7-94A2-4C3C-9895-6E7FBC699BED}"/>
              </a:ext>
            </a:extLst>
          </p:cNvPr>
          <p:cNvSpPr/>
          <p:nvPr/>
        </p:nvSpPr>
        <p:spPr bwMode="auto">
          <a:xfrm>
            <a:off x="4834320" y="3659972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A93FA42F-F265-476B-8DCD-725968A45286}"/>
              </a:ext>
            </a:extLst>
          </p:cNvPr>
          <p:cNvCxnSpPr>
            <a:cxnSpLocks/>
            <a:stCxn id="37" idx="6"/>
            <a:endCxn id="18" idx="6"/>
          </p:cNvCxnSpPr>
          <p:nvPr/>
        </p:nvCxnSpPr>
        <p:spPr bwMode="auto">
          <a:xfrm flipH="1">
            <a:off x="8152811" y="2847524"/>
            <a:ext cx="12233" cy="2017838"/>
          </a:xfrm>
          <a:prstGeom prst="curvedConnector3">
            <a:avLst>
              <a:gd name="adj1" fmla="val -27902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51" name="Rectangle 1">
            <a:extLst>
              <a:ext uri="{FF2B5EF4-FFF2-40B4-BE49-F238E27FC236}">
                <a16:creationId xmlns:a16="http://schemas.microsoft.com/office/drawing/2014/main" id="{9A39A2A3-BD18-4F7D-9D9B-4A16101EEBBB}"/>
              </a:ext>
            </a:extLst>
          </p:cNvPr>
          <p:cNvSpPr/>
          <p:nvPr/>
        </p:nvSpPr>
        <p:spPr>
          <a:xfrm>
            <a:off x="8534400" y="3717943"/>
            <a:ext cx="6739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</a:t>
            </a:r>
          </a:p>
        </p:txBody>
      </p: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F8A97AB-F709-459D-9622-905DA1BC1906}"/>
              </a:ext>
            </a:extLst>
          </p:cNvPr>
          <p:cNvCxnSpPr>
            <a:cxnSpLocks/>
            <a:stCxn id="18" idx="3"/>
            <a:endCxn id="12" idx="5"/>
          </p:cNvCxnSpPr>
          <p:nvPr/>
        </p:nvCxnSpPr>
        <p:spPr bwMode="auto">
          <a:xfrm rot="5400000">
            <a:off x="6493566" y="3496330"/>
            <a:ext cx="1" cy="2908067"/>
          </a:xfrm>
          <a:prstGeom prst="curvedConnector3">
            <a:avLst>
              <a:gd name="adj1" fmla="val 263810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63" name="폭발: 14pt 62">
            <a:extLst>
              <a:ext uri="{FF2B5EF4-FFF2-40B4-BE49-F238E27FC236}">
                <a16:creationId xmlns:a16="http://schemas.microsoft.com/office/drawing/2014/main" id="{334F33C1-A99A-40EF-B869-79CD356D1EC8}"/>
              </a:ext>
            </a:extLst>
          </p:cNvPr>
          <p:cNvSpPr/>
          <p:nvPr/>
        </p:nvSpPr>
        <p:spPr bwMode="auto">
          <a:xfrm>
            <a:off x="6155564" y="4826284"/>
            <a:ext cx="1008735" cy="756637"/>
          </a:xfrm>
          <a:prstGeom prst="irregularSeal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58509FE8-1EF2-4068-9992-12F4157030E4}"/>
              </a:ext>
            </a:extLst>
          </p:cNvPr>
          <p:cNvSpPr/>
          <p:nvPr/>
        </p:nvSpPr>
        <p:spPr>
          <a:xfrm>
            <a:off x="6282036" y="5038475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push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267A0FB-B3E3-466D-8405-BAEFFD3B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5" y="3289954"/>
            <a:ext cx="1319212" cy="13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A, B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충돌 해결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일반적 사용자 행동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BC4B2-CC50-4865-BA21-BA21A6DA40DF}"/>
              </a:ext>
            </a:extLst>
          </p:cNvPr>
          <p:cNvSpPr/>
          <p:nvPr/>
        </p:nvSpPr>
        <p:spPr bwMode="auto">
          <a:xfrm>
            <a:off x="4313330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8BE4E-E694-47BC-9D86-26A4FA8C1724}"/>
              </a:ext>
            </a:extLst>
          </p:cNvPr>
          <p:cNvSpPr/>
          <p:nvPr/>
        </p:nvSpPr>
        <p:spPr bwMode="auto">
          <a:xfrm>
            <a:off x="1157528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7E556A-7544-4F25-9ACA-60B4952A1221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798730" y="2476836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E280D8-8C76-4105-B843-74978960FC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4531" y="2494497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463CD41-DE32-4D0F-B990-01E85E212908}"/>
              </a:ext>
            </a:extLst>
          </p:cNvPr>
          <p:cNvSpPr/>
          <p:nvPr/>
        </p:nvSpPr>
        <p:spPr bwMode="auto">
          <a:xfrm>
            <a:off x="4834320" y="3658031"/>
            <a:ext cx="240421" cy="240421"/>
          </a:xfrm>
          <a:prstGeom prst="ellipse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7FA861-567B-4AB0-8032-4196B29A3FE3}"/>
              </a:ext>
            </a:extLst>
          </p:cNvPr>
          <p:cNvSpPr/>
          <p:nvPr/>
        </p:nvSpPr>
        <p:spPr bwMode="auto">
          <a:xfrm>
            <a:off x="7391400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2DD90A-C8A7-40A1-A608-EA63A3AFFCC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8032602" y="2476836"/>
            <a:ext cx="0" cy="35346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9C2B67A-4C75-4A63-A28E-AF7EBCCFB231}"/>
              </a:ext>
            </a:extLst>
          </p:cNvPr>
          <p:cNvSpPr/>
          <p:nvPr/>
        </p:nvSpPr>
        <p:spPr bwMode="auto">
          <a:xfrm>
            <a:off x="7912390" y="3658030"/>
            <a:ext cx="240421" cy="240421"/>
          </a:xfrm>
          <a:prstGeom prst="ellipse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F8A97AB-F709-459D-9622-905DA1BC1906}"/>
              </a:ext>
            </a:extLst>
          </p:cNvPr>
          <p:cNvCxnSpPr>
            <a:cxnSpLocks/>
            <a:stCxn id="18" idx="3"/>
            <a:endCxn id="12" idx="5"/>
          </p:cNvCxnSpPr>
          <p:nvPr/>
        </p:nvCxnSpPr>
        <p:spPr bwMode="auto">
          <a:xfrm rot="5400000">
            <a:off x="6493566" y="2409209"/>
            <a:ext cx="1" cy="2908067"/>
          </a:xfrm>
          <a:prstGeom prst="curvedConnector3">
            <a:avLst>
              <a:gd name="adj1" fmla="val 263810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63" name="폭발: 14pt 62">
            <a:extLst>
              <a:ext uri="{FF2B5EF4-FFF2-40B4-BE49-F238E27FC236}">
                <a16:creationId xmlns:a16="http://schemas.microsoft.com/office/drawing/2014/main" id="{334F33C1-A99A-40EF-B869-79CD356D1EC8}"/>
              </a:ext>
            </a:extLst>
          </p:cNvPr>
          <p:cNvSpPr/>
          <p:nvPr/>
        </p:nvSpPr>
        <p:spPr bwMode="auto">
          <a:xfrm>
            <a:off x="6155564" y="3739163"/>
            <a:ext cx="1008735" cy="756637"/>
          </a:xfrm>
          <a:prstGeom prst="irregularSeal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58509FE8-1EF2-4068-9992-12F4157030E4}"/>
              </a:ext>
            </a:extLst>
          </p:cNvPr>
          <p:cNvSpPr/>
          <p:nvPr/>
        </p:nvSpPr>
        <p:spPr>
          <a:xfrm>
            <a:off x="6282036" y="3951354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push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94F726-6DCE-411A-A245-9F6838C123C2}"/>
              </a:ext>
            </a:extLst>
          </p:cNvPr>
          <p:cNvSpPr/>
          <p:nvPr/>
        </p:nvSpPr>
        <p:spPr bwMode="auto">
          <a:xfrm>
            <a:off x="4834320" y="2743200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B7FF966-377B-4886-BD41-643EE477EFE9}"/>
              </a:ext>
            </a:extLst>
          </p:cNvPr>
          <p:cNvCxnSpPr>
            <a:cxnSpLocks/>
            <a:stCxn id="28" idx="4"/>
            <a:endCxn id="41" idx="3"/>
          </p:cNvCxnSpPr>
          <p:nvPr/>
        </p:nvCxnSpPr>
        <p:spPr bwMode="auto">
          <a:xfrm rot="16200000" flipH="1">
            <a:off x="5447493" y="2490659"/>
            <a:ext cx="2030876" cy="3016800"/>
          </a:xfrm>
          <a:prstGeom prst="curvedConnector3">
            <a:avLst>
              <a:gd name="adj1" fmla="val 1129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32" name="폭발: 14pt 31">
            <a:extLst>
              <a:ext uri="{FF2B5EF4-FFF2-40B4-BE49-F238E27FC236}">
                <a16:creationId xmlns:a16="http://schemas.microsoft.com/office/drawing/2014/main" id="{A264F129-B2A3-4331-8C47-C0F7F9136C71}"/>
              </a:ext>
            </a:extLst>
          </p:cNvPr>
          <p:cNvSpPr/>
          <p:nvPr/>
        </p:nvSpPr>
        <p:spPr bwMode="auto">
          <a:xfrm>
            <a:off x="6180961" y="4882163"/>
            <a:ext cx="1008735" cy="756637"/>
          </a:xfrm>
          <a:prstGeom prst="irregularSeal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4CED84F8-E84B-4616-B04A-ABB37050E187}"/>
              </a:ext>
            </a:extLst>
          </p:cNvPr>
          <p:cNvSpPr/>
          <p:nvPr/>
        </p:nvSpPr>
        <p:spPr>
          <a:xfrm>
            <a:off x="6307433" y="5133201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pull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A565D4-0047-4E28-9526-BFB549C709E5}"/>
              </a:ext>
            </a:extLst>
          </p:cNvPr>
          <p:cNvSpPr/>
          <p:nvPr/>
        </p:nvSpPr>
        <p:spPr bwMode="auto">
          <a:xfrm>
            <a:off x="7936122" y="4809285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428609B-BCF7-42F3-A614-E3F9ACC5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3937570"/>
            <a:ext cx="1334310" cy="14032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9113E68-2EED-4167-A3F1-0F738224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391" y="5574540"/>
            <a:ext cx="752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52B281-03F2-4034-8672-DD9C2E5219AD}"/>
              </a:ext>
            </a:extLst>
          </p:cNvPr>
          <p:cNvSpPr/>
          <p:nvPr/>
        </p:nvSpPr>
        <p:spPr>
          <a:xfrm>
            <a:off x="507459" y="1371600"/>
            <a:ext cx="8903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A, B, 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 모든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충돌 해결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1. git client merge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후 수동 해결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수가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명 이상일 때 상당히 복잡해짐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2.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파일 탐색기를 이용하여 임시 복사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저장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편집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충돌을 유발시킨 사람만 고생하면 됨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81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1E4434-AAB7-4E4C-B8F9-65759AF1A294}"/>
              </a:ext>
            </a:extLst>
          </p:cNvPr>
          <p:cNvSpPr/>
          <p:nvPr/>
        </p:nvSpPr>
        <p:spPr>
          <a:xfrm>
            <a:off x="507459" y="1371600"/>
            <a:ext cx="890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A, B, 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 모든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충돌 해결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1. git client merge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후 수동 해결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2B4429-D8FF-49E0-856B-86870163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9" y="2758440"/>
            <a:ext cx="5676900" cy="2762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251E1D-1A81-454E-A6A3-EC7E1E54215D}"/>
              </a:ext>
            </a:extLst>
          </p:cNvPr>
          <p:cNvSpPr/>
          <p:nvPr/>
        </p:nvSpPr>
        <p:spPr bwMode="auto">
          <a:xfrm>
            <a:off x="838200" y="4419600"/>
            <a:ext cx="35814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590AF-B19A-460C-9A29-31A84480B004}"/>
              </a:ext>
            </a:extLst>
          </p:cNvPr>
          <p:cNvSpPr txBox="1"/>
          <p:nvPr/>
        </p:nvSpPr>
        <p:spPr>
          <a:xfrm>
            <a:off x="4419600" y="449431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Copy</a:t>
            </a:r>
            <a:endParaRPr lang="ko-KR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18EA4-6129-46B5-8730-A2B6BE446688}"/>
              </a:ext>
            </a:extLst>
          </p:cNvPr>
          <p:cNvSpPr/>
          <p:nvPr/>
        </p:nvSpPr>
        <p:spPr bwMode="auto">
          <a:xfrm>
            <a:off x="838199" y="5063490"/>
            <a:ext cx="5372829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37A45-4EC3-4671-B717-F9ECE44D5376}"/>
              </a:ext>
            </a:extLst>
          </p:cNvPr>
          <p:cNvSpPr txBox="1"/>
          <p:nvPr/>
        </p:nvSpPr>
        <p:spPr>
          <a:xfrm>
            <a:off x="6211028" y="513820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Copy</a:t>
            </a:r>
            <a:endParaRPr lang="ko-KR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4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1E4434-AAB7-4E4C-B8F9-65759AF1A294}"/>
              </a:ext>
            </a:extLst>
          </p:cNvPr>
          <p:cNvSpPr/>
          <p:nvPr/>
        </p:nvSpPr>
        <p:spPr>
          <a:xfrm>
            <a:off x="507459" y="1371600"/>
            <a:ext cx="890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A, B, 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 모든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충돌 해결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2.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파일 탐색기를 이용하여 임시 복사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저장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편집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F0D929-103B-4721-97BD-1332C90F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7" y="2657654"/>
            <a:ext cx="1514475" cy="59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EA37C1-1AA7-43C3-9438-2116A899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33704"/>
            <a:ext cx="2731904" cy="3010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C658C0-35A1-4FAE-9B47-616636E6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548553"/>
            <a:ext cx="4762500" cy="36966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E5614-B6CC-4E38-9776-1D254D2E6ECD}"/>
              </a:ext>
            </a:extLst>
          </p:cNvPr>
          <p:cNvSpPr/>
          <p:nvPr/>
        </p:nvSpPr>
        <p:spPr bwMode="auto">
          <a:xfrm>
            <a:off x="4967645" y="3145220"/>
            <a:ext cx="2423755" cy="1240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28FAA-AB21-48DA-8C2B-0E61AFA73135}"/>
              </a:ext>
            </a:extLst>
          </p:cNvPr>
          <p:cNvSpPr/>
          <p:nvPr/>
        </p:nvSpPr>
        <p:spPr bwMode="auto">
          <a:xfrm>
            <a:off x="5257800" y="4876800"/>
            <a:ext cx="2423755" cy="1240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90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BA1DB9-95BB-429E-9592-7C17E0EE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1638300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3AAF3-5FED-4AE9-8DE8-EAB4723446A6}"/>
              </a:ext>
            </a:extLst>
          </p:cNvPr>
          <p:cNvSpPr txBox="1"/>
          <p:nvPr/>
        </p:nvSpPr>
        <p:spPr>
          <a:xfrm>
            <a:off x="2324100" y="164484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파일을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19C093-708F-4D8C-B3E7-FD74132D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1" y="2313240"/>
            <a:ext cx="2446178" cy="2273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E0355A-8751-4CED-BFFA-2CD5DCEA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969" y="2303037"/>
            <a:ext cx="2446178" cy="227365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8DD723-6093-437C-9A20-EF9E1CF5E7DB}"/>
              </a:ext>
            </a:extLst>
          </p:cNvPr>
          <p:cNvSpPr/>
          <p:nvPr/>
        </p:nvSpPr>
        <p:spPr bwMode="auto">
          <a:xfrm>
            <a:off x="5791200" y="2855925"/>
            <a:ext cx="750868" cy="973363"/>
          </a:xfrm>
          <a:prstGeom prst="rightArrow">
            <a:avLst>
              <a:gd name="adj1" fmla="val 50000"/>
              <a:gd name="adj2" fmla="val 27604"/>
            </a:avLst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A274F8-7199-4B35-8535-FE36A273E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791" y="2303036"/>
            <a:ext cx="2446178" cy="2273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57BEE5-39C0-4C25-8859-9F1F5D938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042" y="4343400"/>
            <a:ext cx="1699183" cy="1786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C8A55E-B320-4D01-BA8B-58EC8A28556F}"/>
              </a:ext>
            </a:extLst>
          </p:cNvPr>
          <p:cNvSpPr txBox="1"/>
          <p:nvPr/>
        </p:nvSpPr>
        <p:spPr>
          <a:xfrm>
            <a:off x="6576529" y="550031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ko-KR" altLang="en-US" dirty="0"/>
              <a:t>문서관리를 어떻게 하고 계세요 </a:t>
            </a:r>
            <a:r>
              <a:rPr lang="en-US" altLang="ko-KR" dirty="0"/>
              <a:t>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F673F8-90D8-4BEF-BCDF-ECFE28CF383B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편집중인 파일을 이전 상태를 되돌리고 싶을 때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이전 파일과 편집중인 파일을 비교하고 싶을 때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F7496-80CF-4622-8244-D0B9BEDD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3390900" cy="2228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596C3A-A3C8-417E-88D7-47B9159CA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465" y="2714625"/>
            <a:ext cx="51720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 </a:t>
            </a:r>
            <a:r>
              <a:rPr lang="en-US" altLang="ko-KR" dirty="0"/>
              <a:t>- </a:t>
            </a:r>
            <a:r>
              <a:rPr lang="ko-KR" altLang="en-US" dirty="0"/>
              <a:t>고급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branch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만들기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본 프로젝트 이외에 별도의 파일을 구성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추가할 경우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1. checkout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2. switch</a:t>
            </a:r>
          </a:p>
        </p:txBody>
      </p:sp>
    </p:spTree>
    <p:extLst>
      <p:ext uri="{BB962C8B-B14F-4D97-AF65-F5344CB8AC3E}">
        <p14:creationId xmlns:p14="http://schemas.microsoft.com/office/powerpoint/2010/main" val="100748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 </a:t>
            </a:r>
            <a:r>
              <a:rPr lang="en-US" altLang="ko-KR" dirty="0"/>
              <a:t>- </a:t>
            </a:r>
            <a:r>
              <a:rPr lang="ko-KR" altLang="en-US" dirty="0"/>
              <a:t>고급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branch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만들기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A365F-D019-4D1C-876E-77EABA87C150}"/>
              </a:ext>
            </a:extLst>
          </p:cNvPr>
          <p:cNvSpPr/>
          <p:nvPr/>
        </p:nvSpPr>
        <p:spPr bwMode="auto">
          <a:xfrm>
            <a:off x="6824867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A1D285-A230-4F0A-AE31-DAC86F31DAD1}"/>
              </a:ext>
            </a:extLst>
          </p:cNvPr>
          <p:cNvSpPr/>
          <p:nvPr/>
        </p:nvSpPr>
        <p:spPr bwMode="auto">
          <a:xfrm>
            <a:off x="1157528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243AF8-537E-46D5-8FFB-54D5DD7C784D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798730" y="2476836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FD5DFA-FEB2-49DA-A19E-AB2B3B9F9C26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6068" y="2494497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D85B5A-5D6C-472A-9DBA-B5FA63EEFD23}"/>
              </a:ext>
            </a:extLst>
          </p:cNvPr>
          <p:cNvSpPr/>
          <p:nvPr/>
        </p:nvSpPr>
        <p:spPr bwMode="auto">
          <a:xfrm>
            <a:off x="7345857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0FF6ADB-73A1-46D9-8964-5B2137774634}"/>
              </a:ext>
            </a:extLst>
          </p:cNvPr>
          <p:cNvSpPr/>
          <p:nvPr/>
        </p:nvSpPr>
        <p:spPr>
          <a:xfrm>
            <a:off x="123114" y="3124200"/>
            <a:ext cx="170832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checkout </a:t>
            </a:r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branch_A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AE219E-A191-475E-9C84-B891E8A2046B}"/>
              </a:ext>
            </a:extLst>
          </p:cNvPr>
          <p:cNvSpPr/>
          <p:nvPr/>
        </p:nvSpPr>
        <p:spPr bwMode="auto">
          <a:xfrm>
            <a:off x="1666285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35C2D2-3919-4088-9735-37FCB190F8D2}"/>
              </a:ext>
            </a:extLst>
          </p:cNvPr>
          <p:cNvSpPr/>
          <p:nvPr/>
        </p:nvSpPr>
        <p:spPr bwMode="auto">
          <a:xfrm>
            <a:off x="7361642" y="3241916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AB10D79-0D31-4FCB-8D01-6B83926C1D06}"/>
              </a:ext>
            </a:extLst>
          </p:cNvPr>
          <p:cNvSpPr/>
          <p:nvPr/>
        </p:nvSpPr>
        <p:spPr>
          <a:xfrm>
            <a:off x="7713712" y="2690735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E6D3699-C94D-4771-8A7B-3EBB316ABDEC}"/>
              </a:ext>
            </a:extLst>
          </p:cNvPr>
          <p:cNvSpPr/>
          <p:nvPr/>
        </p:nvSpPr>
        <p:spPr>
          <a:xfrm>
            <a:off x="914530" y="2709023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DFA4F9-40C1-4643-9AEE-851C51886839}"/>
              </a:ext>
            </a:extLst>
          </p:cNvPr>
          <p:cNvSpPr/>
          <p:nvPr/>
        </p:nvSpPr>
        <p:spPr bwMode="auto">
          <a:xfrm>
            <a:off x="5029200" y="2841135"/>
            <a:ext cx="1282403" cy="369333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branch_A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AF09CA-E315-4494-A121-9215DB9E8B3E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5670402" y="3210468"/>
            <a:ext cx="0" cy="28528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E8BA017-4443-409D-A579-9B386AAC6246}"/>
              </a:ext>
            </a:extLst>
          </p:cNvPr>
          <p:cNvSpPr/>
          <p:nvPr/>
        </p:nvSpPr>
        <p:spPr bwMode="auto">
          <a:xfrm>
            <a:off x="1666284" y="3160778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F322ECD-80F1-4293-880B-84EF23B0655A}"/>
              </a:ext>
            </a:extLst>
          </p:cNvPr>
          <p:cNvCxnSpPr>
            <a:cxnSpLocks/>
            <a:stCxn id="35" idx="7"/>
            <a:endCxn id="22" idx="1"/>
          </p:cNvCxnSpPr>
          <p:nvPr/>
        </p:nvCxnSpPr>
        <p:spPr bwMode="auto">
          <a:xfrm rot="16200000" flipH="1">
            <a:off x="4593604" y="473879"/>
            <a:ext cx="81138" cy="5525355"/>
          </a:xfrm>
          <a:prstGeom prst="curvedConnector3">
            <a:avLst>
              <a:gd name="adj1" fmla="val -7605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DF3172B-BFDC-4509-B6E4-2D08D599E595}"/>
              </a:ext>
            </a:extLst>
          </p:cNvPr>
          <p:cNvSpPr/>
          <p:nvPr/>
        </p:nvSpPr>
        <p:spPr bwMode="auto">
          <a:xfrm>
            <a:off x="5550191" y="3374922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B3B872D6-7381-4555-88E6-C9587BAC03BD}"/>
              </a:ext>
            </a:extLst>
          </p:cNvPr>
          <p:cNvCxnSpPr>
            <a:cxnSpLocks/>
            <a:stCxn id="22" idx="3"/>
            <a:endCxn id="43" idx="5"/>
          </p:cNvCxnSpPr>
          <p:nvPr/>
        </p:nvCxnSpPr>
        <p:spPr bwMode="auto">
          <a:xfrm rot="5400000">
            <a:off x="6509624" y="2692907"/>
            <a:ext cx="133006" cy="1641448"/>
          </a:xfrm>
          <a:prstGeom prst="curvedConnector3">
            <a:avLst>
              <a:gd name="adj1" fmla="val 2983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47" name="Rectangle 1">
            <a:extLst>
              <a:ext uri="{FF2B5EF4-FFF2-40B4-BE49-F238E27FC236}">
                <a16:creationId xmlns:a16="http://schemas.microsoft.com/office/drawing/2014/main" id="{A875D3E2-2CC9-46B6-B32C-C13E53A928C9}"/>
              </a:ext>
            </a:extLst>
          </p:cNvPr>
          <p:cNvSpPr/>
          <p:nvPr/>
        </p:nvSpPr>
        <p:spPr>
          <a:xfrm>
            <a:off x="914530" y="3950912"/>
            <a:ext cx="748206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aaa-1.txt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2FCC52-85A6-4617-9D3B-1EA3D8E07370}"/>
              </a:ext>
            </a:extLst>
          </p:cNvPr>
          <p:cNvSpPr/>
          <p:nvPr/>
        </p:nvSpPr>
        <p:spPr bwMode="auto">
          <a:xfrm>
            <a:off x="1662733" y="3978621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E12227DA-0908-4F72-94F8-2B73951286B7}"/>
              </a:ext>
            </a:extLst>
          </p:cNvPr>
          <p:cNvSpPr/>
          <p:nvPr/>
        </p:nvSpPr>
        <p:spPr>
          <a:xfrm>
            <a:off x="5827921" y="3960331"/>
            <a:ext cx="748206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aaa-1.txt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154D496-2994-4A8F-A0CD-D53BFEBD1FD4}"/>
              </a:ext>
            </a:extLst>
          </p:cNvPr>
          <p:cNvSpPr/>
          <p:nvPr/>
        </p:nvSpPr>
        <p:spPr bwMode="auto">
          <a:xfrm>
            <a:off x="5550191" y="3978621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92D0D33D-84EC-49F8-8DCB-D49FAA49D923}"/>
              </a:ext>
            </a:extLst>
          </p:cNvPr>
          <p:cNvCxnSpPr>
            <a:cxnSpLocks/>
            <a:stCxn id="49" idx="5"/>
            <a:endCxn id="51" idx="3"/>
          </p:cNvCxnSpPr>
          <p:nvPr/>
        </p:nvCxnSpPr>
        <p:spPr bwMode="auto">
          <a:xfrm rot="16200000" flipH="1">
            <a:off x="3726672" y="2325105"/>
            <a:ext cx="12700" cy="3717455"/>
          </a:xfrm>
          <a:prstGeom prst="curvedConnector3">
            <a:avLst>
              <a:gd name="adj1" fmla="val 20772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61" name="Rectangle 1">
            <a:extLst>
              <a:ext uri="{FF2B5EF4-FFF2-40B4-BE49-F238E27FC236}">
                <a16:creationId xmlns:a16="http://schemas.microsoft.com/office/drawing/2014/main" id="{33FFD1FE-2817-400A-B509-79162EF4B871}"/>
              </a:ext>
            </a:extLst>
          </p:cNvPr>
          <p:cNvSpPr/>
          <p:nvPr/>
        </p:nvSpPr>
        <p:spPr>
          <a:xfrm>
            <a:off x="3086813" y="4140407"/>
            <a:ext cx="1203928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commit &amp; push</a:t>
            </a:r>
          </a:p>
        </p:txBody>
      </p:sp>
    </p:spTree>
    <p:extLst>
      <p:ext uri="{BB962C8B-B14F-4D97-AF65-F5344CB8AC3E}">
        <p14:creationId xmlns:p14="http://schemas.microsoft.com/office/powerpoint/2010/main" val="174737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AB8C2F-FE37-4662-A164-C81F7A8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 </a:t>
            </a:r>
            <a:r>
              <a:rPr lang="en-US" altLang="ko-KR" dirty="0"/>
              <a:t>- </a:t>
            </a:r>
            <a:r>
              <a:rPr lang="ko-KR" altLang="en-US" dirty="0"/>
              <a:t>고급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826F7-5989-4564-8A7C-7F29EF6F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B0CEE-7D55-4787-B56F-8796A3239E7F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branch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병합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A365F-D019-4D1C-876E-77EABA87C150}"/>
              </a:ext>
            </a:extLst>
          </p:cNvPr>
          <p:cNvSpPr/>
          <p:nvPr/>
        </p:nvSpPr>
        <p:spPr bwMode="auto">
          <a:xfrm>
            <a:off x="4157867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A1D285-A230-4F0A-AE31-DAC86F31DAD1}"/>
              </a:ext>
            </a:extLst>
          </p:cNvPr>
          <p:cNvSpPr/>
          <p:nvPr/>
        </p:nvSpPr>
        <p:spPr bwMode="auto">
          <a:xfrm>
            <a:off x="1157528" y="2015171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243AF8-537E-46D5-8FFB-54D5DD7C784D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798730" y="2476836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FD5DFA-FEB2-49DA-A19E-AB2B3B9F9C26}"/>
              </a:ext>
            </a:extLst>
          </p:cNvPr>
          <p:cNvCxnSpPr>
            <a:cxnSpLocks/>
          </p:cNvCxnSpPr>
          <p:nvPr/>
        </p:nvCxnSpPr>
        <p:spPr bwMode="auto">
          <a:xfrm flipH="1">
            <a:off x="4799068" y="2494497"/>
            <a:ext cx="1" cy="3568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D85B5A-5D6C-472A-9DBA-B5FA63EEFD23}"/>
              </a:ext>
            </a:extLst>
          </p:cNvPr>
          <p:cNvSpPr/>
          <p:nvPr/>
        </p:nvSpPr>
        <p:spPr bwMode="auto">
          <a:xfrm>
            <a:off x="4678857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AE219E-A191-475E-9C84-B891E8A2046B}"/>
              </a:ext>
            </a:extLst>
          </p:cNvPr>
          <p:cNvSpPr/>
          <p:nvPr/>
        </p:nvSpPr>
        <p:spPr bwMode="auto">
          <a:xfrm>
            <a:off x="1666285" y="2727313"/>
            <a:ext cx="240421" cy="24042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35C2D2-3919-4088-9735-37FCB190F8D2}"/>
              </a:ext>
            </a:extLst>
          </p:cNvPr>
          <p:cNvSpPr/>
          <p:nvPr/>
        </p:nvSpPr>
        <p:spPr bwMode="auto">
          <a:xfrm>
            <a:off x="4694642" y="3241916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AB10D79-0D31-4FCB-8D01-6B83926C1D06}"/>
              </a:ext>
            </a:extLst>
          </p:cNvPr>
          <p:cNvSpPr/>
          <p:nvPr/>
        </p:nvSpPr>
        <p:spPr>
          <a:xfrm>
            <a:off x="5046712" y="2690735"/>
            <a:ext cx="6858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DFA4F9-40C1-4643-9AEE-851C51886839}"/>
              </a:ext>
            </a:extLst>
          </p:cNvPr>
          <p:cNvSpPr/>
          <p:nvPr/>
        </p:nvSpPr>
        <p:spPr bwMode="auto">
          <a:xfrm>
            <a:off x="2362200" y="2841135"/>
            <a:ext cx="1282403" cy="369333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branch_A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AF09CA-E315-4494-A121-9215DB9E8B3E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3003402" y="3210468"/>
            <a:ext cx="0" cy="28528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E8BA017-4443-409D-A579-9B386AAC6246}"/>
              </a:ext>
            </a:extLst>
          </p:cNvPr>
          <p:cNvSpPr/>
          <p:nvPr/>
        </p:nvSpPr>
        <p:spPr bwMode="auto">
          <a:xfrm>
            <a:off x="1666284" y="3160778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DF3172B-BFDC-4509-B6E4-2D08D599E595}"/>
              </a:ext>
            </a:extLst>
          </p:cNvPr>
          <p:cNvSpPr/>
          <p:nvPr/>
        </p:nvSpPr>
        <p:spPr bwMode="auto">
          <a:xfrm>
            <a:off x="2883191" y="3374922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2FCC52-85A6-4617-9D3B-1EA3D8E07370}"/>
              </a:ext>
            </a:extLst>
          </p:cNvPr>
          <p:cNvSpPr/>
          <p:nvPr/>
        </p:nvSpPr>
        <p:spPr bwMode="auto">
          <a:xfrm>
            <a:off x="1662733" y="3978621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154D496-2994-4A8F-A0CD-D53BFEBD1FD4}"/>
              </a:ext>
            </a:extLst>
          </p:cNvPr>
          <p:cNvSpPr/>
          <p:nvPr/>
        </p:nvSpPr>
        <p:spPr bwMode="auto">
          <a:xfrm>
            <a:off x="2883191" y="3978621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098E92CC-6C30-43F9-9105-112E2783BF00}"/>
              </a:ext>
            </a:extLst>
          </p:cNvPr>
          <p:cNvSpPr/>
          <p:nvPr/>
        </p:nvSpPr>
        <p:spPr>
          <a:xfrm>
            <a:off x="3015130" y="3960331"/>
            <a:ext cx="96472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aaa-1.txt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9C899F-9728-434C-BECD-FFCF8F9F2B79}"/>
              </a:ext>
            </a:extLst>
          </p:cNvPr>
          <p:cNvSpPr/>
          <p:nvPr/>
        </p:nvSpPr>
        <p:spPr bwMode="auto">
          <a:xfrm>
            <a:off x="7576172" y="2012774"/>
            <a:ext cx="1282403" cy="461665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repositor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7EB051-2F7B-4E75-B541-E71115C95612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8217374" y="2474439"/>
            <a:ext cx="0" cy="3510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Rectangle 1">
            <a:extLst>
              <a:ext uri="{FF2B5EF4-FFF2-40B4-BE49-F238E27FC236}">
                <a16:creationId xmlns:a16="http://schemas.microsoft.com/office/drawing/2014/main" id="{5A57237B-5A2D-4CCE-91A2-F5F4DD8F2A47}"/>
              </a:ext>
            </a:extLst>
          </p:cNvPr>
          <p:cNvSpPr/>
          <p:nvPr/>
        </p:nvSpPr>
        <p:spPr>
          <a:xfrm>
            <a:off x="6766697" y="3650243"/>
            <a:ext cx="1431443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switch to branch A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8A2E593-A158-4EEC-BD5C-785D498995E3}"/>
              </a:ext>
            </a:extLst>
          </p:cNvPr>
          <p:cNvSpPr/>
          <p:nvPr/>
        </p:nvSpPr>
        <p:spPr bwMode="auto">
          <a:xfrm>
            <a:off x="8078765" y="3255686"/>
            <a:ext cx="240421" cy="24042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51F25-6CBC-49A9-825C-D51F0C4B1231}"/>
              </a:ext>
            </a:extLst>
          </p:cNvPr>
          <p:cNvSpPr/>
          <p:nvPr/>
        </p:nvSpPr>
        <p:spPr bwMode="auto">
          <a:xfrm>
            <a:off x="8097162" y="4096434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21223393-051A-4303-BA8C-EC8485F5EA52}"/>
              </a:ext>
            </a:extLst>
          </p:cNvPr>
          <p:cNvCxnSpPr>
            <a:cxnSpLocks/>
            <a:stCxn id="51" idx="5"/>
            <a:endCxn id="46" idx="3"/>
          </p:cNvCxnSpPr>
          <p:nvPr/>
        </p:nvCxnSpPr>
        <p:spPr bwMode="auto">
          <a:xfrm rot="16200000" flipH="1">
            <a:off x="5551481" y="1720755"/>
            <a:ext cx="117813" cy="5043968"/>
          </a:xfrm>
          <a:prstGeom prst="curvedConnector3">
            <a:avLst>
              <a:gd name="adj1" fmla="val 3239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53" name="Rectangle 1">
            <a:extLst>
              <a:ext uri="{FF2B5EF4-FFF2-40B4-BE49-F238E27FC236}">
                <a16:creationId xmlns:a16="http://schemas.microsoft.com/office/drawing/2014/main" id="{8FEC8249-0C7E-4BB5-B6EC-C436C77689FF}"/>
              </a:ext>
            </a:extLst>
          </p:cNvPr>
          <p:cNvSpPr/>
          <p:nvPr/>
        </p:nvSpPr>
        <p:spPr>
          <a:xfrm>
            <a:off x="4959308" y="4339252"/>
            <a:ext cx="142240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pull</a:t>
            </a: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A0019952-77F6-4CFA-9986-1FF052C86053}"/>
              </a:ext>
            </a:extLst>
          </p:cNvPr>
          <p:cNvSpPr/>
          <p:nvPr/>
        </p:nvSpPr>
        <p:spPr>
          <a:xfrm>
            <a:off x="8422586" y="4059856"/>
            <a:ext cx="96472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aaa-1.txt</a:t>
            </a:r>
            <a:endParaRPr lang="en-US" altLang="ko-KR" sz="1200" dirty="0">
              <a:latin typeface="Times New Roman" panose="02020603050405020304" pitchFamily="18" charset="0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CA099E-F838-4731-8035-4721173A0AB0}"/>
              </a:ext>
            </a:extLst>
          </p:cNvPr>
          <p:cNvSpPr/>
          <p:nvPr/>
        </p:nvSpPr>
        <p:spPr>
          <a:xfrm>
            <a:off x="6964110" y="4761386"/>
            <a:ext cx="125326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switch to master</a:t>
            </a: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625CFA5E-CE59-4C3F-8768-A2800260555B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 bwMode="auto">
          <a:xfrm rot="10800000">
            <a:off x="3644603" y="3025803"/>
            <a:ext cx="3122094" cy="7629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lg" len="lg"/>
            <a:tailEnd type="arrow"/>
          </a:ln>
          <a:effectLst/>
        </p:spPr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6A1113C9-E045-458C-B893-8D3CAF462F5B}"/>
              </a:ext>
            </a:extLst>
          </p:cNvPr>
          <p:cNvCxnSpPr>
            <a:cxnSpLocks/>
            <a:stCxn id="55" idx="1"/>
            <a:endCxn id="6" idx="3"/>
          </p:cNvCxnSpPr>
          <p:nvPr/>
        </p:nvCxnSpPr>
        <p:spPr bwMode="auto">
          <a:xfrm rot="10800000">
            <a:off x="5440270" y="2246004"/>
            <a:ext cx="1523840" cy="26538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lg" len="lg"/>
            <a:tailEnd type="arrow"/>
          </a:ln>
          <a:effectLst/>
        </p:spPr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74AB6A1E-4E78-4273-B5B2-8AC3BC8C1B48}"/>
              </a:ext>
            </a:extLst>
          </p:cNvPr>
          <p:cNvSpPr/>
          <p:nvPr/>
        </p:nvSpPr>
        <p:spPr bwMode="auto">
          <a:xfrm>
            <a:off x="8078765" y="5201218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45F8E3F-EAC0-4A65-A30E-3C85DCB4700D}"/>
              </a:ext>
            </a:extLst>
          </p:cNvPr>
          <p:cNvSpPr/>
          <p:nvPr/>
        </p:nvSpPr>
        <p:spPr bwMode="auto">
          <a:xfrm>
            <a:off x="4694641" y="5261182"/>
            <a:ext cx="240421" cy="240421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D5A3FF2-BDEE-41AC-9A52-7F0536DC716B}"/>
              </a:ext>
            </a:extLst>
          </p:cNvPr>
          <p:cNvCxnSpPr>
            <a:cxnSpLocks/>
            <a:stCxn id="69" idx="3"/>
            <a:endCxn id="71" idx="5"/>
          </p:cNvCxnSpPr>
          <p:nvPr/>
        </p:nvCxnSpPr>
        <p:spPr bwMode="auto">
          <a:xfrm rot="5400000">
            <a:off x="6476932" y="3829352"/>
            <a:ext cx="59964" cy="3214121"/>
          </a:xfrm>
          <a:prstGeom prst="curvedConnector3">
            <a:avLst>
              <a:gd name="adj1" fmla="val 5399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75" name="Rectangle 1">
            <a:extLst>
              <a:ext uri="{FF2B5EF4-FFF2-40B4-BE49-F238E27FC236}">
                <a16:creationId xmlns:a16="http://schemas.microsoft.com/office/drawing/2014/main" id="{D85A7139-9820-4B01-A637-A96D7DD8A52F}"/>
              </a:ext>
            </a:extLst>
          </p:cNvPr>
          <p:cNvSpPr/>
          <p:nvPr/>
        </p:nvSpPr>
        <p:spPr>
          <a:xfrm>
            <a:off x="5290935" y="5363103"/>
            <a:ext cx="16731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경기천년바탕 Bold" panose="02020803020101020101" pitchFamily="18" charset="-127"/>
                <a:cs typeface="Times New Roman" panose="02020603050405020304" pitchFamily="18" charset="0"/>
              </a:rPr>
              <a:t>add, commit &amp; push</a:t>
            </a:r>
          </a:p>
        </p:txBody>
      </p:sp>
    </p:spTree>
    <p:extLst>
      <p:ext uri="{BB962C8B-B14F-4D97-AF65-F5344CB8AC3E}">
        <p14:creationId xmlns:p14="http://schemas.microsoft.com/office/powerpoint/2010/main" val="296100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990600" y="2667000"/>
            <a:ext cx="80772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r>
              <a:rPr lang="en-US" altLang="ko-KR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800" ker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 무엇인가 </a:t>
            </a:r>
            <a:r>
              <a:rPr lang="en-US" altLang="ko-KR" dirty="0"/>
              <a:t>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C1129F-C622-4464-873C-94ED64CC87BE}"/>
              </a:ext>
            </a:extLst>
          </p:cNvPr>
          <p:cNvSpPr/>
          <p:nvPr/>
        </p:nvSpPr>
        <p:spPr>
          <a:xfrm>
            <a:off x="507459" y="1371600"/>
            <a:ext cx="890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git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이란 소스코드를 효과적으로 관리하기 위해 개발된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분산형 버전 관리 시스템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C5D98-C131-45D7-A8B5-FCC8FD96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6" y="2819400"/>
            <a:ext cx="484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기본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C1129F-C622-4464-873C-94ED64CC87BE}"/>
              </a:ext>
            </a:extLst>
          </p:cNvPr>
          <p:cNvSpPr/>
          <p:nvPr/>
        </p:nvSpPr>
        <p:spPr>
          <a:xfrm>
            <a:off x="507459" y="1371600"/>
            <a:ext cx="890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git repository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파일이나 폴더를 저장해 두는 저장소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(repository)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파일의 변경 이력을 관리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형상관리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하며 저장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76079D-00E5-4A52-BF67-FEDB0C49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2695575"/>
            <a:ext cx="3571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6E6ED8-89C4-472E-8953-2D12D5C6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저장소와 로컬 저장소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86DFB-D57C-4815-AB32-5F9E48A7C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2462C-78B9-4AB0-9976-9EE25E28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438400"/>
            <a:ext cx="5095875" cy="34194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F950544-42F2-47AB-A3EF-67FEAB63389D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remote repository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파일이 전용 서버에서 관리됨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local repository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내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 파일이 저장되는 개인 전용 저장소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42FB98-2188-4CE1-A86D-75476355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D1695-6E04-487B-B7B1-5BB6FD668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4F6CCE-C174-4673-98C0-D00BC053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543800" cy="4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A7352A-1275-4AB4-81B5-F188C69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의 주요 메뉴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A4025-E408-4750-A642-3AE5AA967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08BEA-59FD-40D7-A0D6-8E14425F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1600"/>
            <a:ext cx="3048000" cy="4572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BF1F05-8924-4C90-8C6F-DED8C62C3AAD}"/>
              </a:ext>
            </a:extLst>
          </p:cNvPr>
          <p:cNvSpPr/>
          <p:nvPr/>
        </p:nvSpPr>
        <p:spPr bwMode="auto">
          <a:xfrm>
            <a:off x="4083205" y="1371600"/>
            <a:ext cx="1905000" cy="4206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420D6-3343-4103-A61B-D301338F792F}"/>
              </a:ext>
            </a:extLst>
          </p:cNvPr>
          <p:cNvSpPr/>
          <p:nvPr/>
        </p:nvSpPr>
        <p:spPr bwMode="auto">
          <a:xfrm>
            <a:off x="4114800" y="3657600"/>
            <a:ext cx="1905000" cy="4206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16A55-D20B-4257-88BE-7B9123C093D4}"/>
              </a:ext>
            </a:extLst>
          </p:cNvPr>
          <p:cNvSpPr/>
          <p:nvPr/>
        </p:nvSpPr>
        <p:spPr bwMode="auto">
          <a:xfrm>
            <a:off x="4114800" y="4800600"/>
            <a:ext cx="1905000" cy="1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D065C9-5864-4935-AA17-2471E37D3BC0}"/>
              </a:ext>
            </a:extLst>
          </p:cNvPr>
          <p:cNvSpPr/>
          <p:nvPr/>
        </p:nvSpPr>
        <p:spPr bwMode="auto">
          <a:xfrm>
            <a:off x="2178205" y="3360176"/>
            <a:ext cx="1905000" cy="1624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50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EDB650-4C1C-4B2D-BD79-1C60CBEF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1E9E-8865-4DFD-A7FA-A1FEB6DF6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EB79A-675E-4BB7-A21B-477483D6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1" y="1384570"/>
            <a:ext cx="4952999" cy="192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CE83A-0D73-4D1F-8ED2-D4600969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97" y="2743200"/>
            <a:ext cx="3912142" cy="32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EDB650-4C1C-4B2D-BD79-1C60CBEF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1E9E-8865-4DFD-A7FA-A1FEB6DF6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4D8777-00AB-472E-875F-D238BE4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79" y="2133600"/>
            <a:ext cx="5550442" cy="388531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3EA5391-141B-4A73-9BAA-51C7713B7A78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clone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remote repository  ---&gt;  local repository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로 복제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182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8810</TotalTime>
  <Words>450</Words>
  <Application>Microsoft Office PowerPoint</Application>
  <PresentationFormat>A4 용지(210x297mm)</PresentationFormat>
  <Paragraphs>139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경기천년바탕 Bold</vt:lpstr>
      <vt:lpstr>경기천년제목 Bold</vt:lpstr>
      <vt:lpstr>경기천년제목 Light</vt:lpstr>
      <vt:lpstr>경기천년제목 Medium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문서관리를 어떻게 하고 계세요 ?</vt:lpstr>
      <vt:lpstr>git 이란 무엇인가 ?</vt:lpstr>
      <vt:lpstr>git 기본</vt:lpstr>
      <vt:lpstr>원격 저장소와 로컬 저장소</vt:lpstr>
      <vt:lpstr>git client</vt:lpstr>
      <vt:lpstr>tortoisegit 의 주요 메뉴</vt:lpstr>
      <vt:lpstr>저장소 만들기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</vt:lpstr>
      <vt:lpstr>git 사용법 - 고급</vt:lpstr>
      <vt:lpstr>git 사용법 - 고급</vt:lpstr>
      <vt:lpstr>git 사용법 - 고급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602</cp:revision>
  <cp:lastPrinted>1601-01-01T00:00:00Z</cp:lastPrinted>
  <dcterms:created xsi:type="dcterms:W3CDTF">1601-01-01T00:00:00Z</dcterms:created>
  <dcterms:modified xsi:type="dcterms:W3CDTF">2020-11-25T06:43:14Z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