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ercier" userId="013a37a1915914c3" providerId="LiveId" clId="{D7BAAED7-4E70-4C1A-B41C-A5A2B449CA54}"/>
    <pc:docChg chg="undo custSel addSld delSld modSld">
      <pc:chgData name="thomas bercier" userId="013a37a1915914c3" providerId="LiveId" clId="{D7BAAED7-4E70-4C1A-B41C-A5A2B449CA54}" dt="2024-04-02T08:13:03.995" v="1152"/>
      <pc:docMkLst>
        <pc:docMk/>
      </pc:docMkLst>
      <pc:sldChg chg="addSp modSp mod modTransition">
        <pc:chgData name="thomas bercier" userId="013a37a1915914c3" providerId="LiveId" clId="{D7BAAED7-4E70-4C1A-B41C-A5A2B449CA54}" dt="2024-04-02T08:07:48.641" v="1135"/>
        <pc:sldMkLst>
          <pc:docMk/>
          <pc:sldMk cId="2971401923" sldId="257"/>
        </pc:sldMkLst>
        <pc:spChg chg="mod">
          <ac:chgData name="thomas bercier" userId="013a37a1915914c3" providerId="LiveId" clId="{D7BAAED7-4E70-4C1A-B41C-A5A2B449CA54}" dt="2024-04-02T07:39:56.011" v="224" actId="1076"/>
          <ac:spMkLst>
            <pc:docMk/>
            <pc:sldMk cId="2971401923" sldId="257"/>
            <ac:spMk id="4" creationId="{EF4F8C1C-7B93-DA76-EC1E-0B8043448DDE}"/>
          </ac:spMkLst>
        </pc:spChg>
        <pc:spChg chg="mod">
          <ac:chgData name="thomas bercier" userId="013a37a1915914c3" providerId="LiveId" clId="{D7BAAED7-4E70-4C1A-B41C-A5A2B449CA54}" dt="2024-04-02T08:01:00.928" v="1095" actId="1076"/>
          <ac:spMkLst>
            <pc:docMk/>
            <pc:sldMk cId="2971401923" sldId="257"/>
            <ac:spMk id="5" creationId="{59573491-6FEB-DD2C-1E0E-2CFC70A9B879}"/>
          </ac:spMkLst>
        </pc:spChg>
        <pc:picChg chg="add mod">
          <ac:chgData name="thomas bercier" userId="013a37a1915914c3" providerId="LiveId" clId="{D7BAAED7-4E70-4C1A-B41C-A5A2B449CA54}" dt="2024-04-02T08:05:03.610" v="1126" actId="1076"/>
          <ac:picMkLst>
            <pc:docMk/>
            <pc:sldMk cId="2971401923" sldId="257"/>
            <ac:picMk id="2" creationId="{B7177580-DEA8-6AF4-9BF2-79A3F10971B3}"/>
          </ac:picMkLst>
        </pc:picChg>
        <pc:picChg chg="mod">
          <ac:chgData name="thomas bercier" userId="013a37a1915914c3" providerId="LiveId" clId="{D7BAAED7-4E70-4C1A-B41C-A5A2B449CA54}" dt="2024-04-02T08:04:58.146" v="1124" actId="1076"/>
          <ac:picMkLst>
            <pc:docMk/>
            <pc:sldMk cId="2971401923" sldId="257"/>
            <ac:picMk id="6" creationId="{12C04A9F-5AB4-B5F8-09C9-D0BC06A2F5E9}"/>
          </ac:picMkLst>
        </pc:picChg>
      </pc:sldChg>
      <pc:sldChg chg="addSp delSp modSp mod modTransition modAnim">
        <pc:chgData name="thomas bercier" userId="013a37a1915914c3" providerId="LiveId" clId="{D7BAAED7-4E70-4C1A-B41C-A5A2B449CA54}" dt="2024-04-02T08:12:02.401" v="1142"/>
        <pc:sldMkLst>
          <pc:docMk/>
          <pc:sldMk cId="3627754054" sldId="258"/>
        </pc:sldMkLst>
        <pc:spChg chg="mod">
          <ac:chgData name="thomas bercier" userId="013a37a1915914c3" providerId="LiveId" clId="{D7BAAED7-4E70-4C1A-B41C-A5A2B449CA54}" dt="2024-04-02T07:39:44.203" v="221" actId="1076"/>
          <ac:spMkLst>
            <pc:docMk/>
            <pc:sldMk cId="3627754054" sldId="258"/>
            <ac:spMk id="2" creationId="{F572DF6F-300D-CB28-679F-70AA29E2AF81}"/>
          </ac:spMkLst>
        </pc:spChg>
        <pc:picChg chg="del">
          <ac:chgData name="thomas bercier" userId="013a37a1915914c3" providerId="LiveId" clId="{D7BAAED7-4E70-4C1A-B41C-A5A2B449CA54}" dt="2024-04-02T07:49:21.482" v="586" actId="478"/>
          <ac:picMkLst>
            <pc:docMk/>
            <pc:sldMk cId="3627754054" sldId="258"/>
            <ac:picMk id="3" creationId="{E8B217FE-054F-B623-86B9-791D8427E348}"/>
          </ac:picMkLst>
        </pc:picChg>
        <pc:picChg chg="add mod">
          <ac:chgData name="thomas bercier" userId="013a37a1915914c3" providerId="LiveId" clId="{D7BAAED7-4E70-4C1A-B41C-A5A2B449CA54}" dt="2024-04-02T07:49:24.116" v="587" actId="1076"/>
          <ac:picMkLst>
            <pc:docMk/>
            <pc:sldMk cId="3627754054" sldId="258"/>
            <ac:picMk id="5" creationId="{18751A95-67A8-03AC-2EAE-37BAFAC67DD0}"/>
          </ac:picMkLst>
        </pc:picChg>
        <pc:picChg chg="add mod">
          <ac:chgData name="thomas bercier" userId="013a37a1915914c3" providerId="LiveId" clId="{D7BAAED7-4E70-4C1A-B41C-A5A2B449CA54}" dt="2024-04-02T08:04:54.534" v="1123"/>
          <ac:picMkLst>
            <pc:docMk/>
            <pc:sldMk cId="3627754054" sldId="258"/>
            <ac:picMk id="6" creationId="{7C9D31E0-C5AD-35BA-D645-2214144C6ADB}"/>
          </ac:picMkLst>
        </pc:picChg>
      </pc:sldChg>
      <pc:sldChg chg="del">
        <pc:chgData name="thomas bercier" userId="013a37a1915914c3" providerId="LiveId" clId="{D7BAAED7-4E70-4C1A-B41C-A5A2B449CA54}" dt="2024-04-02T07:41:23.471" v="228" actId="2696"/>
        <pc:sldMkLst>
          <pc:docMk/>
          <pc:sldMk cId="4254251907" sldId="259"/>
        </pc:sldMkLst>
      </pc:sldChg>
      <pc:sldChg chg="addSp delSp modSp add mod modTransition modAnim">
        <pc:chgData name="thomas bercier" userId="013a37a1915914c3" providerId="LiveId" clId="{D7BAAED7-4E70-4C1A-B41C-A5A2B449CA54}" dt="2024-04-02T08:12:18.338" v="1144"/>
        <pc:sldMkLst>
          <pc:docMk/>
          <pc:sldMk cId="3866755551" sldId="260"/>
        </pc:sldMkLst>
        <pc:spChg chg="mod">
          <ac:chgData name="thomas bercier" userId="013a37a1915914c3" providerId="LiveId" clId="{D7BAAED7-4E70-4C1A-B41C-A5A2B449CA54}" dt="2024-04-02T07:39:49.350" v="222" actId="1076"/>
          <ac:spMkLst>
            <pc:docMk/>
            <pc:sldMk cId="3866755551" sldId="260"/>
            <ac:spMk id="2" creationId="{F572DF6F-300D-CB28-679F-70AA29E2AF81}"/>
          </ac:spMkLst>
        </pc:spChg>
        <pc:spChg chg="mod">
          <ac:chgData name="thomas bercier" userId="013a37a1915914c3" providerId="LiveId" clId="{D7BAAED7-4E70-4C1A-B41C-A5A2B449CA54}" dt="2024-04-02T08:05:31.701" v="1132" actId="1076"/>
          <ac:spMkLst>
            <pc:docMk/>
            <pc:sldMk cId="3866755551" sldId="260"/>
            <ac:spMk id="4" creationId="{735D50D7-DF37-CFDB-9FB1-352DCB4C1EAC}"/>
          </ac:spMkLst>
        </pc:spChg>
        <pc:picChg chg="mod ord">
          <ac:chgData name="thomas bercier" userId="013a37a1915914c3" providerId="LiveId" clId="{D7BAAED7-4E70-4C1A-B41C-A5A2B449CA54}" dt="2024-04-02T08:05:18.581" v="1129" actId="1076"/>
          <ac:picMkLst>
            <pc:docMk/>
            <pc:sldMk cId="3866755551" sldId="260"/>
            <ac:picMk id="3" creationId="{E8B217FE-054F-B623-86B9-791D8427E348}"/>
          </ac:picMkLst>
        </pc:picChg>
        <pc:picChg chg="add del mod">
          <ac:chgData name="thomas bercier" userId="013a37a1915914c3" providerId="LiveId" clId="{D7BAAED7-4E70-4C1A-B41C-A5A2B449CA54}" dt="2024-04-02T07:39:50.872" v="223" actId="478"/>
          <ac:picMkLst>
            <pc:docMk/>
            <pc:sldMk cId="3866755551" sldId="260"/>
            <ac:picMk id="6" creationId="{132603F0-EF26-1B5E-3F61-29B1852CA1EE}"/>
          </ac:picMkLst>
        </pc:picChg>
        <pc:picChg chg="add mod">
          <ac:chgData name="thomas bercier" userId="013a37a1915914c3" providerId="LiveId" clId="{D7BAAED7-4E70-4C1A-B41C-A5A2B449CA54}" dt="2024-04-02T08:05:25.344" v="1131" actId="1076"/>
          <ac:picMkLst>
            <pc:docMk/>
            <pc:sldMk cId="3866755551" sldId="260"/>
            <ac:picMk id="8" creationId="{FAFD99B8-2C3D-5119-614B-D345DFEE1AEB}"/>
          </ac:picMkLst>
        </pc:picChg>
        <pc:picChg chg="add mod">
          <ac:chgData name="thomas bercier" userId="013a37a1915914c3" providerId="LiveId" clId="{D7BAAED7-4E70-4C1A-B41C-A5A2B449CA54}" dt="2024-04-02T08:05:08.702" v="1127"/>
          <ac:picMkLst>
            <pc:docMk/>
            <pc:sldMk cId="3866755551" sldId="260"/>
            <ac:picMk id="9" creationId="{B2693B40-1C45-1313-87D4-085D2A86865A}"/>
          </ac:picMkLst>
        </pc:picChg>
      </pc:sldChg>
      <pc:sldChg chg="addSp delSp modSp add mod modTransition modAnim">
        <pc:chgData name="thomas bercier" userId="013a37a1915914c3" providerId="LiveId" clId="{D7BAAED7-4E70-4C1A-B41C-A5A2B449CA54}" dt="2024-04-02T08:12:48.363" v="1148"/>
        <pc:sldMkLst>
          <pc:docMk/>
          <pc:sldMk cId="2103222422" sldId="261"/>
        </pc:sldMkLst>
        <pc:spChg chg="mod">
          <ac:chgData name="thomas bercier" userId="013a37a1915914c3" providerId="LiveId" clId="{D7BAAED7-4E70-4C1A-B41C-A5A2B449CA54}" dt="2024-04-02T07:42:00.075" v="247" actId="20577"/>
          <ac:spMkLst>
            <pc:docMk/>
            <pc:sldMk cId="2103222422" sldId="261"/>
            <ac:spMk id="2" creationId="{F572DF6F-300D-CB28-679F-70AA29E2AF81}"/>
          </ac:spMkLst>
        </pc:spChg>
        <pc:spChg chg="mod">
          <ac:chgData name="thomas bercier" userId="013a37a1915914c3" providerId="LiveId" clId="{D7BAAED7-4E70-4C1A-B41C-A5A2B449CA54}" dt="2024-04-02T07:44:44.067" v="573" actId="20577"/>
          <ac:spMkLst>
            <pc:docMk/>
            <pc:sldMk cId="2103222422" sldId="261"/>
            <ac:spMk id="4" creationId="{735D50D7-DF37-CFDB-9FB1-352DCB4C1EAC}"/>
          </ac:spMkLst>
        </pc:spChg>
        <pc:picChg chg="del">
          <ac:chgData name="thomas bercier" userId="013a37a1915914c3" providerId="LiveId" clId="{D7BAAED7-4E70-4C1A-B41C-A5A2B449CA54}" dt="2024-04-02T07:45:17.932" v="574" actId="478"/>
          <ac:picMkLst>
            <pc:docMk/>
            <pc:sldMk cId="2103222422" sldId="261"/>
            <ac:picMk id="3" creationId="{E8B217FE-054F-B623-86B9-791D8427E348}"/>
          </ac:picMkLst>
        </pc:picChg>
        <pc:picChg chg="add mod">
          <ac:chgData name="thomas bercier" userId="013a37a1915914c3" providerId="LiveId" clId="{D7BAAED7-4E70-4C1A-B41C-A5A2B449CA54}" dt="2024-04-02T07:55:54.261" v="866" actId="1076"/>
          <ac:picMkLst>
            <pc:docMk/>
            <pc:sldMk cId="2103222422" sldId="261"/>
            <ac:picMk id="6" creationId="{90D2B79C-A319-D578-59EE-D8F7A7C65771}"/>
          </ac:picMkLst>
        </pc:picChg>
        <pc:picChg chg="del">
          <ac:chgData name="thomas bercier" userId="013a37a1915914c3" providerId="LiveId" clId="{D7BAAED7-4E70-4C1A-B41C-A5A2B449CA54}" dt="2024-04-02T07:45:59.004" v="584" actId="478"/>
          <ac:picMkLst>
            <pc:docMk/>
            <pc:sldMk cId="2103222422" sldId="261"/>
            <ac:picMk id="8" creationId="{FAFD99B8-2C3D-5119-614B-D345DFEE1AEB}"/>
          </ac:picMkLst>
        </pc:picChg>
        <pc:picChg chg="add mod">
          <ac:chgData name="thomas bercier" userId="013a37a1915914c3" providerId="LiveId" clId="{D7BAAED7-4E70-4C1A-B41C-A5A2B449CA54}" dt="2024-04-02T07:55:52.542" v="865" actId="1076"/>
          <ac:picMkLst>
            <pc:docMk/>
            <pc:sldMk cId="2103222422" sldId="261"/>
            <ac:picMk id="9" creationId="{4C3E3018-C8D0-D9D7-1539-8B5EA8C3C160}"/>
          </ac:picMkLst>
        </pc:picChg>
        <pc:picChg chg="add mod">
          <ac:chgData name="thomas bercier" userId="013a37a1915914c3" providerId="LiveId" clId="{D7BAAED7-4E70-4C1A-B41C-A5A2B449CA54}" dt="2024-04-02T08:04:42.758" v="1122"/>
          <ac:picMkLst>
            <pc:docMk/>
            <pc:sldMk cId="2103222422" sldId="261"/>
            <ac:picMk id="10" creationId="{CC0BF352-CBBA-5AE6-4739-8AAB6ABA2A9C}"/>
          </ac:picMkLst>
        </pc:picChg>
      </pc:sldChg>
      <pc:sldChg chg="addSp delSp modSp add mod modTransition modAnim">
        <pc:chgData name="thomas bercier" userId="013a37a1915914c3" providerId="LiveId" clId="{D7BAAED7-4E70-4C1A-B41C-A5A2B449CA54}" dt="2024-04-02T08:12:54.926" v="1150"/>
        <pc:sldMkLst>
          <pc:docMk/>
          <pc:sldMk cId="2329836779" sldId="262"/>
        </pc:sldMkLst>
        <pc:spChg chg="mod">
          <ac:chgData name="thomas bercier" userId="013a37a1915914c3" providerId="LiveId" clId="{D7BAAED7-4E70-4C1A-B41C-A5A2B449CA54}" dt="2024-04-02T07:50:37.414" v="604" actId="20577"/>
          <ac:spMkLst>
            <pc:docMk/>
            <pc:sldMk cId="2329836779" sldId="262"/>
            <ac:spMk id="2" creationId="{F572DF6F-300D-CB28-679F-70AA29E2AF81}"/>
          </ac:spMkLst>
        </pc:spChg>
        <pc:spChg chg="mod">
          <ac:chgData name="thomas bercier" userId="013a37a1915914c3" providerId="LiveId" clId="{D7BAAED7-4E70-4C1A-B41C-A5A2B449CA54}" dt="2024-04-02T08:05:43.261" v="1134" actId="1076"/>
          <ac:spMkLst>
            <pc:docMk/>
            <pc:sldMk cId="2329836779" sldId="262"/>
            <ac:spMk id="4" creationId="{735D50D7-DF37-CFDB-9FB1-352DCB4C1EAC}"/>
          </ac:spMkLst>
        </pc:spChg>
        <pc:picChg chg="add mod">
          <ac:chgData name="thomas bercier" userId="013a37a1915914c3" providerId="LiveId" clId="{D7BAAED7-4E70-4C1A-B41C-A5A2B449CA54}" dt="2024-04-02T07:51:20.940" v="610" actId="1076"/>
          <ac:picMkLst>
            <pc:docMk/>
            <pc:sldMk cId="2329836779" sldId="262"/>
            <ac:picMk id="5" creationId="{F3E81ED8-C1DC-4AB9-BB4C-6986BD6C3C80}"/>
          </ac:picMkLst>
        </pc:picChg>
        <pc:picChg chg="del">
          <ac:chgData name="thomas bercier" userId="013a37a1915914c3" providerId="LiveId" clId="{D7BAAED7-4E70-4C1A-B41C-A5A2B449CA54}" dt="2024-04-02T07:51:09.701" v="605" actId="478"/>
          <ac:picMkLst>
            <pc:docMk/>
            <pc:sldMk cId="2329836779" sldId="262"/>
            <ac:picMk id="6" creationId="{90D2B79C-A319-D578-59EE-D8F7A7C65771}"/>
          </ac:picMkLst>
        </pc:picChg>
        <pc:picChg chg="add mod">
          <ac:chgData name="thomas bercier" userId="013a37a1915914c3" providerId="LiveId" clId="{D7BAAED7-4E70-4C1A-B41C-A5A2B449CA54}" dt="2024-04-02T08:04:36.407" v="1121" actId="1076"/>
          <ac:picMkLst>
            <pc:docMk/>
            <pc:sldMk cId="2329836779" sldId="262"/>
            <ac:picMk id="8" creationId="{F69FED03-BFCE-6399-E8B5-B19070CE894B}"/>
          </ac:picMkLst>
        </pc:picChg>
        <pc:picChg chg="del">
          <ac:chgData name="thomas bercier" userId="013a37a1915914c3" providerId="LiveId" clId="{D7BAAED7-4E70-4C1A-B41C-A5A2B449CA54}" dt="2024-04-02T07:51:11.151" v="606" actId="478"/>
          <ac:picMkLst>
            <pc:docMk/>
            <pc:sldMk cId="2329836779" sldId="262"/>
            <ac:picMk id="9" creationId="{4C3E3018-C8D0-D9D7-1539-8B5EA8C3C160}"/>
          </ac:picMkLst>
        </pc:picChg>
        <pc:picChg chg="add mod">
          <ac:chgData name="thomas bercier" userId="013a37a1915914c3" providerId="LiveId" clId="{D7BAAED7-4E70-4C1A-B41C-A5A2B449CA54}" dt="2024-04-02T08:04:33.861" v="1120"/>
          <ac:picMkLst>
            <pc:docMk/>
            <pc:sldMk cId="2329836779" sldId="262"/>
            <ac:picMk id="10" creationId="{12069EDB-0414-661B-8CAB-284BFFD31329}"/>
          </ac:picMkLst>
        </pc:picChg>
      </pc:sldChg>
      <pc:sldChg chg="addSp delSp modSp add mod modTransition modAnim">
        <pc:chgData name="thomas bercier" userId="013a37a1915914c3" providerId="LiveId" clId="{D7BAAED7-4E70-4C1A-B41C-A5A2B449CA54}" dt="2024-04-02T08:13:03.995" v="1152"/>
        <pc:sldMkLst>
          <pc:docMk/>
          <pc:sldMk cId="2162196572" sldId="263"/>
        </pc:sldMkLst>
        <pc:spChg chg="mod">
          <ac:chgData name="thomas bercier" userId="013a37a1915914c3" providerId="LiveId" clId="{D7BAAED7-4E70-4C1A-B41C-A5A2B449CA54}" dt="2024-04-02T07:56:12.272" v="887" actId="20577"/>
          <ac:spMkLst>
            <pc:docMk/>
            <pc:sldMk cId="2162196572" sldId="263"/>
            <ac:spMk id="2" creationId="{F572DF6F-300D-CB28-679F-70AA29E2AF81}"/>
          </ac:spMkLst>
        </pc:spChg>
        <pc:spChg chg="mod">
          <ac:chgData name="thomas bercier" userId="013a37a1915914c3" providerId="LiveId" clId="{D7BAAED7-4E70-4C1A-B41C-A5A2B449CA54}" dt="2024-04-02T08:05:40.328" v="1133" actId="1076"/>
          <ac:spMkLst>
            <pc:docMk/>
            <pc:sldMk cId="2162196572" sldId="263"/>
            <ac:spMk id="4" creationId="{735D50D7-DF37-CFDB-9FB1-352DCB4C1EAC}"/>
          </ac:spMkLst>
        </pc:spChg>
        <pc:picChg chg="del">
          <ac:chgData name="thomas bercier" userId="013a37a1915914c3" providerId="LiveId" clId="{D7BAAED7-4E70-4C1A-B41C-A5A2B449CA54}" dt="2024-04-02T08:00:13.562" v="1086" actId="478"/>
          <ac:picMkLst>
            <pc:docMk/>
            <pc:sldMk cId="2162196572" sldId="263"/>
            <ac:picMk id="5" creationId="{F3E81ED8-C1DC-4AB9-BB4C-6986BD6C3C80}"/>
          </ac:picMkLst>
        </pc:picChg>
        <pc:picChg chg="add del">
          <ac:chgData name="thomas bercier" userId="013a37a1915914c3" providerId="LiveId" clId="{D7BAAED7-4E70-4C1A-B41C-A5A2B449CA54}" dt="2024-04-02T08:01:06.169" v="1097" actId="478"/>
          <ac:picMkLst>
            <pc:docMk/>
            <pc:sldMk cId="2162196572" sldId="263"/>
            <ac:picMk id="6" creationId="{34D03444-D5AB-B606-ACAE-DAB5F7395F28}"/>
          </ac:picMkLst>
        </pc:picChg>
        <pc:picChg chg="add mod">
          <ac:chgData name="thomas bercier" userId="013a37a1915914c3" providerId="LiveId" clId="{D7BAAED7-4E70-4C1A-B41C-A5A2B449CA54}" dt="2024-04-02T08:03:45.456" v="1113" actId="1076"/>
          <ac:picMkLst>
            <pc:docMk/>
            <pc:sldMk cId="2162196572" sldId="263"/>
            <ac:picMk id="7" creationId="{7D1E09CD-8378-B0AB-29CB-D30517C52117}"/>
          </ac:picMkLst>
        </pc:picChg>
        <pc:picChg chg="del">
          <ac:chgData name="thomas bercier" userId="013a37a1915914c3" providerId="LiveId" clId="{D7BAAED7-4E70-4C1A-B41C-A5A2B449CA54}" dt="2024-04-02T08:00:12.166" v="1085" actId="478"/>
          <ac:picMkLst>
            <pc:docMk/>
            <pc:sldMk cId="2162196572" sldId="263"/>
            <ac:picMk id="8" creationId="{F69FED03-BFCE-6399-E8B5-B19070CE894B}"/>
          </ac:picMkLst>
        </pc:picChg>
        <pc:picChg chg="add mod">
          <ac:chgData name="thomas bercier" userId="013a37a1915914c3" providerId="LiveId" clId="{D7BAAED7-4E70-4C1A-B41C-A5A2B449CA54}" dt="2024-04-02T08:03:51.923" v="1116" actId="1076"/>
          <ac:picMkLst>
            <pc:docMk/>
            <pc:sldMk cId="2162196572" sldId="263"/>
            <ac:picMk id="10" creationId="{12CC126B-C70E-198F-09C2-A181A9E1F582}"/>
          </ac:picMkLst>
        </pc:picChg>
        <pc:picChg chg="add mod">
          <ac:chgData name="thomas bercier" userId="013a37a1915914c3" providerId="LiveId" clId="{D7BAAED7-4E70-4C1A-B41C-A5A2B449CA54}" dt="2024-04-02T08:04:21.121" v="1119" actId="1076"/>
          <ac:picMkLst>
            <pc:docMk/>
            <pc:sldMk cId="2162196572" sldId="263"/>
            <ac:picMk id="11" creationId="{C1AAEE38-7A7F-47CA-B8CF-F93591FB9C56}"/>
          </ac:picMkLst>
        </pc:picChg>
        <pc:picChg chg="add del mod">
          <ac:chgData name="thomas bercier" userId="013a37a1915914c3" providerId="LiveId" clId="{D7BAAED7-4E70-4C1A-B41C-A5A2B449CA54}" dt="2024-04-02T08:03:02.958" v="1104" actId="478"/>
          <ac:picMkLst>
            <pc:docMk/>
            <pc:sldMk cId="2162196572" sldId="263"/>
            <ac:picMk id="1026" creationId="{692D85C6-76BE-BBC2-BB24-F8021F8D6438}"/>
          </ac:picMkLst>
        </pc:picChg>
      </pc:sldChg>
      <pc:sldChg chg="new del">
        <pc:chgData name="thomas bercier" userId="013a37a1915914c3" providerId="LiveId" clId="{D7BAAED7-4E70-4C1A-B41C-A5A2B449CA54}" dt="2024-04-02T08:12:25.463" v="1146" actId="680"/>
        <pc:sldMkLst>
          <pc:docMk/>
          <pc:sldMk cId="282695547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6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8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50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1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04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5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0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9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2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9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57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0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47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4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F4F8C1C-7B93-DA76-EC1E-0B8043448DDE}"/>
              </a:ext>
            </a:extLst>
          </p:cNvPr>
          <p:cNvSpPr txBox="1"/>
          <p:nvPr/>
        </p:nvSpPr>
        <p:spPr>
          <a:xfrm>
            <a:off x="1706880" y="531197"/>
            <a:ext cx="981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Projet 631.1 : Encodage et </a:t>
            </a:r>
            <a:r>
              <a:rPr lang="fr-FR" sz="3600" dirty="0" err="1"/>
              <a:t>decodage</a:t>
            </a:r>
            <a:r>
              <a:rPr lang="fr-FR" sz="3600" dirty="0"/>
              <a:t> de </a:t>
            </a:r>
            <a:r>
              <a:rPr lang="fr-FR" sz="3600" dirty="0" err="1"/>
              <a:t>huffman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573491-6FEB-DD2C-1E0E-2CFC70A9B879}"/>
              </a:ext>
            </a:extLst>
          </p:cNvPr>
          <p:cNvSpPr txBox="1"/>
          <p:nvPr/>
        </p:nvSpPr>
        <p:spPr>
          <a:xfrm>
            <a:off x="2217420" y="5958979"/>
            <a:ext cx="7757160" cy="36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</a:t>
            </a:r>
            <a:r>
              <a:rPr lang="fr-FR" dirty="0" err="1"/>
              <a:t>gitHub</a:t>
            </a:r>
            <a:r>
              <a:rPr lang="fr-FR" dirty="0"/>
              <a:t> : https://github.com/kite-machine/PROJ631_1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C04A9F-5AB4-B5F8-09C9-D0BC06A2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44226"/>
            <a:ext cx="5923280" cy="395656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7177580-DEA8-6AF4-9BF2-79A3F109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40" y="314668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1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615442" y="650240"/>
            <a:ext cx="10363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Introduction : principe de l’encodage de </a:t>
            </a:r>
            <a:r>
              <a:rPr lang="fr-FR" sz="3200" dirty="0" err="1"/>
              <a:t>Huffman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863601" y="2240506"/>
            <a:ext cx="554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Compression d’un fichier texte afin de réduire sa taille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Attribution d’une suite binaire selon la </a:t>
            </a:r>
            <a:r>
              <a:rPr lang="fr-FR" dirty="0" err="1"/>
              <a:t>frequence</a:t>
            </a:r>
            <a:r>
              <a:rPr lang="fr-FR" dirty="0"/>
              <a:t> des caractères dans le texte original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Ajout bout à bout de tous les caractères codés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51A95-67A8-03AC-2EAE-37BAFAC6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62" y="1467167"/>
            <a:ext cx="4829175" cy="4391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9D31E0-C5AD-35BA-D645-2214144C6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54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858554" y="610433"/>
            <a:ext cx="88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Decomposition</a:t>
            </a:r>
            <a:r>
              <a:rPr lang="fr-FR" sz="3200" dirty="0"/>
              <a:t> fonctionnelle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822961" y="1827495"/>
            <a:ext cx="5547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Création du dictionnaire des fréquences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de l’arbre de </a:t>
            </a:r>
            <a:r>
              <a:rPr lang="fr-FR" dirty="0" err="1"/>
              <a:t>Huffman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Ajout bout à bout de tous les caractères codés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Ecriture de ces données dans un fichier binaire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Comparaison des tailles de fichier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B217FE-054F-B623-86B9-791D8427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07" y="1195208"/>
            <a:ext cx="4664075" cy="29983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FD99B8-2C3D-5119-614B-D345DFEE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97" y="4825829"/>
            <a:ext cx="6416893" cy="476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693B40-1C45-1313-87D4-085D2A868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5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858554" y="610433"/>
            <a:ext cx="88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Aspect technique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863601" y="2240506"/>
            <a:ext cx="5547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Creation</a:t>
            </a:r>
            <a:r>
              <a:rPr lang="fr-FR" dirty="0"/>
              <a:t> des classes arbres et </a:t>
            </a:r>
            <a:r>
              <a:rPr lang="fr-FR" dirty="0" err="1"/>
              <a:t>noeud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Utilisation d’un dictionnaire créer à partir de l’arbre afin de </a:t>
            </a:r>
            <a:r>
              <a:rPr lang="fr-FR" dirty="0" err="1"/>
              <a:t>reduire</a:t>
            </a:r>
            <a:r>
              <a:rPr lang="fr-FR" dirty="0"/>
              <a:t> le temps d’</a:t>
            </a:r>
            <a:r>
              <a:rPr lang="fr-FR" dirty="0" err="1"/>
              <a:t>éxecuction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Utilisation de la bibliothèque </a:t>
            </a:r>
            <a:r>
              <a:rPr lang="fr-FR" dirty="0" err="1"/>
              <a:t>Bitarray</a:t>
            </a:r>
            <a:r>
              <a:rPr lang="fr-FR" dirty="0"/>
              <a:t> permettant d’avoir des variables de type bit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D2B79C-A319-D578-59EE-D8F7A7C6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1" y="1827985"/>
            <a:ext cx="5258670" cy="16010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3E3018-C8D0-D9D7-1539-8B5EA8C3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91" y="4040264"/>
            <a:ext cx="5258670" cy="13840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0BF352-CBBA-5AE6-4739-8AAB6ABA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2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858554" y="610433"/>
            <a:ext cx="88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Mode d’emploi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863601" y="2102005"/>
            <a:ext cx="554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Dépôt dans le dossier « RENDU FICHIER » le fichier .txt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Ajoute dans le main, dans la liste des fichiers le nom sans extension de vos fichiers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de 3 fichiers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81ED8-C1DC-4AB9-BB4C-6986BD6C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085" y="2348914"/>
            <a:ext cx="5043715" cy="18145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9FED03-BFCE-6399-E8B5-B19070CE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0" y="4917758"/>
            <a:ext cx="7240010" cy="13527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069EDB-0414-661B-8CAB-284BFFD3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858554" y="610433"/>
            <a:ext cx="88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Conclusion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904241" y="1961691"/>
            <a:ext cx="554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Sujet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Projet réalisé de A à Z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Difficulté modéré, quelques problèmes rencontrés mais recherche des solutions relativement courtes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1E09CD-8378-B0AB-29CB-D30517C5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942" y="193435"/>
            <a:ext cx="3536513" cy="35365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CC126B-C70E-198F-09C2-A181A9E1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076" y="4028718"/>
            <a:ext cx="6643913" cy="25599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1AAEE38-7A7F-47CA-B8CF-F93591FB9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96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0</TotalTime>
  <Words>186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bercier</dc:creator>
  <cp:lastModifiedBy>thomas bercier</cp:lastModifiedBy>
  <cp:revision>1</cp:revision>
  <dcterms:created xsi:type="dcterms:W3CDTF">2024-04-02T07:14:35Z</dcterms:created>
  <dcterms:modified xsi:type="dcterms:W3CDTF">2024-04-02T09:17:40Z</dcterms:modified>
</cp:coreProperties>
</file>