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25" d="100"/>
          <a:sy n="125" d="100"/>
        </p:scale>
        <p:origin x="105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DE902-AEDF-458B-BF1D-B937607A2D16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D1818-BC5B-46BA-8816-060A32924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637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DE902-AEDF-458B-BF1D-B937607A2D16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D1818-BC5B-46BA-8816-060A32924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21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DE902-AEDF-458B-BF1D-B937607A2D16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D1818-BC5B-46BA-8816-060A32924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101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DE902-AEDF-458B-BF1D-B937607A2D16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D1818-BC5B-46BA-8816-060A32924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30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DE902-AEDF-458B-BF1D-B937607A2D16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D1818-BC5B-46BA-8816-060A32924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61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DE902-AEDF-458B-BF1D-B937607A2D16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D1818-BC5B-46BA-8816-060A32924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569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DE902-AEDF-458B-BF1D-B937607A2D16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D1818-BC5B-46BA-8816-060A32924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78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DE902-AEDF-458B-BF1D-B937607A2D16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D1818-BC5B-46BA-8816-060A32924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06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DE902-AEDF-458B-BF1D-B937607A2D16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D1818-BC5B-46BA-8816-060A32924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070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DE902-AEDF-458B-BF1D-B937607A2D16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D1818-BC5B-46BA-8816-060A32924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25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DE902-AEDF-458B-BF1D-B937607A2D16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D1818-BC5B-46BA-8816-060A32924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0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DE902-AEDF-458B-BF1D-B937607A2D16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D1818-BC5B-46BA-8816-060A32924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37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11086" y="4426857"/>
            <a:ext cx="1328057" cy="2431143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97199" y="4426856"/>
            <a:ext cx="892629" cy="2431143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419600" y="5117647"/>
            <a:ext cx="14514" cy="103641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829449" y="5257800"/>
            <a:ext cx="12551" cy="89625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26571" y="2300514"/>
            <a:ext cx="2924629" cy="186508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097315" y="23018"/>
            <a:ext cx="820057" cy="2232706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968171" y="23017"/>
            <a:ext cx="878113" cy="2232707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070599" y="2358571"/>
            <a:ext cx="3022601" cy="886506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070598" y="4231141"/>
            <a:ext cx="3022601" cy="886506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097315" y="23018"/>
            <a:ext cx="820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SPI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2997199" y="16710"/>
            <a:ext cx="820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UART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391523" y="2875744"/>
            <a:ext cx="10105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Power In and</a:t>
            </a:r>
          </a:p>
          <a:p>
            <a:pPr algn="ctr"/>
            <a:r>
              <a:rPr lang="en-US" sz="2000" dirty="0" smtClean="0"/>
              <a:t>Motors Out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1680754" y="6145789"/>
            <a:ext cx="1188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Analog &amp; PWM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3008811" y="6396334"/>
            <a:ext cx="837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8153763" y="4443561"/>
            <a:ext cx="837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Encoder 2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8153762" y="2552769"/>
            <a:ext cx="837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Encoder 1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3725634" y="6065523"/>
            <a:ext cx="14329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Reset Button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5129530" y="6196279"/>
            <a:ext cx="1424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Vin Enable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02752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19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Bucknell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Ward R. Prescott</dc:creator>
  <cp:lastModifiedBy>Ward R. Prescott</cp:lastModifiedBy>
  <cp:revision>2</cp:revision>
  <dcterms:created xsi:type="dcterms:W3CDTF">2015-11-18T04:31:08Z</dcterms:created>
  <dcterms:modified xsi:type="dcterms:W3CDTF">2015-11-18T04:46:03Z</dcterms:modified>
</cp:coreProperties>
</file>