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7105AA4-2A3B-4D41-A4AA-FE7D22DD368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Wacky Wavy Inflatable Arm Flailing </a:t>
            </a:r>
            <a:r>
              <a:rPr lang="en-US" dirty="0" smtClean="0"/>
              <a:t>Tube </a:t>
            </a:r>
            <a:r>
              <a:rPr lang="en-US" dirty="0"/>
              <a:t>Men </a:t>
            </a:r>
            <a:r>
              <a:rPr lang="en-US"/>
              <a:t>(</a:t>
            </a:r>
            <a:r>
              <a:rPr lang="en-US" smtClean="0"/>
              <a:t>WWIAFTM</a:t>
            </a:r>
            <a:r>
              <a:rPr lang="en-US" dirty="0"/>
              <a:t>)</a:t>
            </a:r>
          </a:p>
          <a:p>
            <a:r>
              <a:rPr lang="en-US" dirty="0" smtClean="0"/>
              <a:t>Members: Max </a:t>
            </a:r>
            <a:r>
              <a:rPr lang="en-US" dirty="0" err="1" smtClean="0"/>
              <a:t>Eshleman</a:t>
            </a:r>
            <a:r>
              <a:rPr lang="en-US" dirty="0" smtClean="0"/>
              <a:t>, </a:t>
            </a:r>
            <a:r>
              <a:rPr lang="en-US" dirty="0" err="1" smtClean="0"/>
              <a:t>Taylan</a:t>
            </a:r>
            <a:r>
              <a:rPr lang="en-US" dirty="0" smtClean="0"/>
              <a:t> </a:t>
            </a:r>
            <a:r>
              <a:rPr lang="en-US" dirty="0" err="1" smtClean="0"/>
              <a:t>Dillion</a:t>
            </a:r>
            <a:r>
              <a:rPr lang="en-US" dirty="0" smtClean="0"/>
              <a:t>, Zheng Li, </a:t>
            </a:r>
          </a:p>
          <a:p>
            <a:r>
              <a:rPr lang="en-US" dirty="0" smtClean="0"/>
              <a:t>	    Corey Tokunaga-Reichert</a:t>
            </a:r>
          </a:p>
        </p:txBody>
      </p:sp>
    </p:spTree>
    <p:extLst>
      <p:ext uri="{BB962C8B-B14F-4D97-AF65-F5344CB8AC3E}">
        <p14:creationId xmlns:p14="http://schemas.microsoft.com/office/powerpoint/2010/main" val="29451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315200" cy="1154097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3400" cy="384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finding is random.</a:t>
            </a:r>
          </a:p>
          <a:p>
            <a:r>
              <a:rPr lang="en-US" dirty="0" smtClean="0"/>
              <a:t>Recursive function deletes unnecessary points from the path.</a:t>
            </a:r>
          </a:p>
          <a:p>
            <a:r>
              <a:rPr lang="en-US" dirty="0" smtClean="0"/>
              <a:t>Robots can speed up and slow down depending on how impatient the user is.</a:t>
            </a:r>
          </a:p>
          <a:p>
            <a:r>
              <a:rPr lang="en-US" smtClean="0"/>
              <a:t>Different mines can </a:t>
            </a:r>
            <a:r>
              <a:rPr lang="en-US" dirty="0" smtClean="0"/>
              <a:t>be read in if desired.</a:t>
            </a:r>
          </a:p>
          <a:p>
            <a:r>
              <a:rPr lang="en-US" dirty="0" smtClean="0"/>
              <a:t>List of found caverns displayed for each robot.</a:t>
            </a:r>
          </a:p>
          <a:p>
            <a:r>
              <a:rPr lang="en-US" dirty="0" smtClean="0"/>
              <a:t>Store path to any cavern encountered.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addressing issues with known paths.</a:t>
            </a:r>
          </a:p>
          <a:p>
            <a:r>
              <a:rPr lang="en-US" dirty="0" smtClean="0"/>
              <a:t>Careful with </a:t>
            </a:r>
            <a:r>
              <a:rPr lang="en-US" dirty="0" err="1" smtClean="0"/>
              <a:t>Thread.sleep</a:t>
            </a:r>
            <a:r>
              <a:rPr lang="en-US" dirty="0" smtClean="0"/>
              <a:t>() when repaint() is involved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order of the lines of code that generate the GUI can cause problems. (required minimize/resize for Swing components to appear)</a:t>
            </a:r>
          </a:p>
          <a:p>
            <a:r>
              <a:rPr lang="en-US" dirty="0" smtClean="0"/>
              <a:t>Sometimes it is acceptable to hard-code certain things (in this example, it was the four robots and their names/colors) because software can become too agile and result it a lot of </a:t>
            </a:r>
            <a:r>
              <a:rPr lang="en-US" smtClean="0"/>
              <a:t>“overhead”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56</TotalTime>
  <Words>159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Perspective</vt:lpstr>
      <vt:lpstr>Final Project </vt:lpstr>
      <vt:lpstr>UML</vt:lpstr>
      <vt:lpstr>Design</vt:lpstr>
      <vt:lpstr>Lessons Learned</vt:lpstr>
    </vt:vector>
  </TitlesOfParts>
  <Company>Colorado School of Mines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Eshleman</dc:creator>
  <cp:lastModifiedBy>Taylan</cp:lastModifiedBy>
  <cp:revision>15</cp:revision>
  <dcterms:created xsi:type="dcterms:W3CDTF">2014-12-02T17:58:23Z</dcterms:created>
  <dcterms:modified xsi:type="dcterms:W3CDTF">2014-12-04T05:08:59Z</dcterms:modified>
</cp:coreProperties>
</file>