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5630-5B99-4A79-AFA1-9B8AC5C4B11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9306-2DE8-4B2A-ACE2-39137DE8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9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5630-5B99-4A79-AFA1-9B8AC5C4B11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9306-2DE8-4B2A-ACE2-39137DE8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5630-5B99-4A79-AFA1-9B8AC5C4B11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9306-2DE8-4B2A-ACE2-39137DE8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5630-5B99-4A79-AFA1-9B8AC5C4B11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9306-2DE8-4B2A-ACE2-39137DE8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4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5630-5B99-4A79-AFA1-9B8AC5C4B11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9306-2DE8-4B2A-ACE2-39137DE8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2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5630-5B99-4A79-AFA1-9B8AC5C4B11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9306-2DE8-4B2A-ACE2-39137DE8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5630-5B99-4A79-AFA1-9B8AC5C4B11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9306-2DE8-4B2A-ACE2-39137DE8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0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5630-5B99-4A79-AFA1-9B8AC5C4B11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9306-2DE8-4B2A-ACE2-39137DE8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8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5630-5B99-4A79-AFA1-9B8AC5C4B11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9306-2DE8-4B2A-ACE2-39137DE8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5630-5B99-4A79-AFA1-9B8AC5C4B11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9306-2DE8-4B2A-ACE2-39137DE8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5630-5B99-4A79-AFA1-9B8AC5C4B11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9306-2DE8-4B2A-ACE2-39137DE8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45630-5B99-4A79-AFA1-9B8AC5C4B11D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99306-2DE8-4B2A-ACE2-39137DE8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685800"/>
            <a:ext cx="6248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685800"/>
            <a:ext cx="4648200" cy="441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5105400"/>
            <a:ext cx="4648200" cy="838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 Queue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685800"/>
            <a:ext cx="1600200" cy="5257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56020" y="12954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Robot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56020" y="2381250"/>
            <a:ext cx="1295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Which Cavern Should the Next Robot Find?</a:t>
            </a:r>
          </a:p>
          <a:p>
            <a:pPr algn="ctr"/>
            <a:endParaRPr lang="en-US" sz="1050" dirty="0"/>
          </a:p>
          <a:p>
            <a:pPr algn="ctr"/>
            <a:endParaRPr lang="en-US" sz="1050" dirty="0" smtClean="0"/>
          </a:p>
          <a:p>
            <a:pPr algn="ctr"/>
            <a:endParaRPr lang="en-US" sz="1050" dirty="0"/>
          </a:p>
          <a:p>
            <a:pPr algn="ctr"/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6477000" y="312420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56020" y="4419600"/>
            <a:ext cx="1298448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Show List of Robots and Explored Caverns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932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Colorado School of Mines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Eshleman</dc:creator>
  <cp:lastModifiedBy>Maxwell Eshleman</cp:lastModifiedBy>
  <cp:revision>1</cp:revision>
  <dcterms:created xsi:type="dcterms:W3CDTF">2014-11-11T18:15:17Z</dcterms:created>
  <dcterms:modified xsi:type="dcterms:W3CDTF">2014-11-11T18:22:40Z</dcterms:modified>
</cp:coreProperties>
</file>