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400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69" d="100"/>
          <a:sy n="169" d="100"/>
        </p:scale>
        <p:origin x="3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06933"/>
            <a:ext cx="2754075" cy="1503857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2268784"/>
            <a:ext cx="2430066" cy="1042900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5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803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229978"/>
            <a:ext cx="698644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29978"/>
            <a:ext cx="2055431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28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46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076899"/>
            <a:ext cx="2794576" cy="1796828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890725"/>
            <a:ext cx="2794576" cy="94491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56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149890"/>
            <a:ext cx="1377037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149890"/>
            <a:ext cx="1377037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48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29979"/>
            <a:ext cx="2794576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058899"/>
            <a:ext cx="1370709" cy="51895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577849"/>
            <a:ext cx="1370709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058899"/>
            <a:ext cx="1377459" cy="51895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577849"/>
            <a:ext cx="1377459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5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5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89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87972"/>
            <a:ext cx="1045013" cy="1007904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621942"/>
            <a:ext cx="1640295" cy="3069707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295877"/>
            <a:ext cx="1045013" cy="2400771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0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87972"/>
            <a:ext cx="1045013" cy="1007904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621942"/>
            <a:ext cx="1640295" cy="3069707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295877"/>
            <a:ext cx="1045013" cy="2400771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11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229979"/>
            <a:ext cx="279457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149890"/>
            <a:ext cx="279457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4003619"/>
            <a:ext cx="7290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3CF0F-ABB5-B24D-B255-6DA12ADE9F96}" type="datetimeFigureOut">
              <a:rPr kumimoji="1" lang="ko-KR" altLang="en-US" smtClean="0"/>
              <a:t>2024. 3. 23.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4003619"/>
            <a:ext cx="109353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4003619"/>
            <a:ext cx="7290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80C3E-E1C2-E84C-8E0B-64BFE70847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3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72" rtl="0" eaLnBrk="1" latinLnBrk="1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11A35-C4F1-0CB9-CF34-9BFE2B583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46B25-F855-7E07-9B03-30BADE4C9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CC118A-A687-87FA-6829-0F2464683264}"/>
              </a:ext>
            </a:extLst>
          </p:cNvPr>
          <p:cNvSpPr/>
          <p:nvPr/>
        </p:nvSpPr>
        <p:spPr>
          <a:xfrm>
            <a:off x="0" y="0"/>
            <a:ext cx="3240088" cy="43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C5313C62-9FE2-012C-0F41-DA2D222B600B}"/>
              </a:ext>
            </a:extLst>
          </p:cNvPr>
          <p:cNvSpPr/>
          <p:nvPr/>
        </p:nvSpPr>
        <p:spPr>
          <a:xfrm>
            <a:off x="90044" y="89794"/>
            <a:ext cx="3060000" cy="414000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A174E-A66B-5271-1A70-7F081C97D57A}"/>
              </a:ext>
            </a:extLst>
          </p:cNvPr>
          <p:cNvSpPr txBox="1"/>
          <p:nvPr/>
        </p:nvSpPr>
        <p:spPr>
          <a:xfrm>
            <a:off x="90044" y="1805851"/>
            <a:ext cx="30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/>
              <a:t>이름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83475-0BED-D232-9D36-9211937B1B56}"/>
              </a:ext>
            </a:extLst>
          </p:cNvPr>
          <p:cNvSpPr txBox="1"/>
          <p:nvPr/>
        </p:nvSpPr>
        <p:spPr>
          <a:xfrm>
            <a:off x="1296878" y="12741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역할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9DA45-A5E1-8600-3F60-9F7C53DFF671}"/>
              </a:ext>
            </a:extLst>
          </p:cNvPr>
          <p:cNvSpPr txBox="1"/>
          <p:nvPr/>
        </p:nvSpPr>
        <p:spPr>
          <a:xfrm>
            <a:off x="611593" y="51840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제 </a:t>
            </a:r>
            <a:r>
              <a:rPr kumimoji="1" lang="en-US" altLang="ko-KR" dirty="0"/>
              <a:t>1</a:t>
            </a:r>
            <a:r>
              <a:rPr kumimoji="1" lang="ko-KR" altLang="en-US" dirty="0"/>
              <a:t>회 이름표대회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DAF8C-FA12-FDE3-0667-E876D6545D61}"/>
              </a:ext>
            </a:extLst>
          </p:cNvPr>
          <p:cNvSpPr txBox="1"/>
          <p:nvPr/>
        </p:nvSpPr>
        <p:spPr>
          <a:xfrm>
            <a:off x="863628" y="2884152"/>
            <a:ext cx="15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927BC-79D0-A422-E26F-0AB9429C7A07}"/>
              </a:ext>
            </a:extLst>
          </p:cNvPr>
          <p:cNvSpPr txBox="1"/>
          <p:nvPr/>
        </p:nvSpPr>
        <p:spPr>
          <a:xfrm>
            <a:off x="-415513" y="3623899"/>
            <a:ext cx="40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주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kite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27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</Words>
  <Application>Microsoft Macintosh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박연수</dc:creator>
  <cp:lastModifiedBy>박연수</cp:lastModifiedBy>
  <cp:revision>1</cp:revision>
  <dcterms:created xsi:type="dcterms:W3CDTF">2024-03-23T13:07:02Z</dcterms:created>
  <dcterms:modified xsi:type="dcterms:W3CDTF">2024-03-23T13:12:48Z</dcterms:modified>
</cp:coreProperties>
</file>