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61" r:id="rId5"/>
    <p:sldId id="259" r:id="rId6"/>
    <p:sldId id="260"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F4D1B-CD6C-4B07-93E5-6ED1EE03ED3F}"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414DC-52CE-4B7D-9EAC-3A2C20BA2944}" type="slidenum">
              <a:rPr lang="en-US" smtClean="0"/>
              <a:t>‹#›</a:t>
            </a:fld>
            <a:endParaRPr lang="en-US"/>
          </a:p>
        </p:txBody>
      </p:sp>
    </p:spTree>
    <p:extLst>
      <p:ext uri="{BB962C8B-B14F-4D97-AF65-F5344CB8AC3E}">
        <p14:creationId xmlns:p14="http://schemas.microsoft.com/office/powerpoint/2010/main" val="35460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Reliable…/??</a:t>
            </a:r>
            <a:endParaRPr lang="en-US" dirty="0"/>
          </a:p>
        </p:txBody>
      </p:sp>
      <p:sp>
        <p:nvSpPr>
          <p:cNvPr id="4" name="Slide Number Placeholder 3"/>
          <p:cNvSpPr>
            <a:spLocks noGrp="1"/>
          </p:cNvSpPr>
          <p:nvPr>
            <p:ph type="sldNum" sz="quarter" idx="10"/>
          </p:nvPr>
        </p:nvSpPr>
        <p:spPr/>
        <p:txBody>
          <a:bodyPr/>
          <a:lstStyle/>
          <a:p>
            <a:fld id="{C32414DC-52CE-4B7D-9EAC-3A2C20BA2944}" type="slidenum">
              <a:rPr lang="en-US" smtClean="0"/>
              <a:t>4</a:t>
            </a:fld>
            <a:endParaRPr lang="en-US"/>
          </a:p>
        </p:txBody>
      </p:sp>
    </p:spTree>
    <p:extLst>
      <p:ext uri="{BB962C8B-B14F-4D97-AF65-F5344CB8AC3E}">
        <p14:creationId xmlns:p14="http://schemas.microsoft.com/office/powerpoint/2010/main" val="113747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Poster</a:t>
            </a:r>
            <a:endParaRPr lang="en-US" dirty="0"/>
          </a:p>
        </p:txBody>
      </p:sp>
      <p:sp>
        <p:nvSpPr>
          <p:cNvPr id="4" name="Slide Number Placeholder 3"/>
          <p:cNvSpPr>
            <a:spLocks noGrp="1"/>
          </p:cNvSpPr>
          <p:nvPr>
            <p:ph type="sldNum" sz="quarter" idx="10"/>
          </p:nvPr>
        </p:nvSpPr>
        <p:spPr/>
        <p:txBody>
          <a:bodyPr/>
          <a:lstStyle/>
          <a:p>
            <a:fld id="{C32414DC-52CE-4B7D-9EAC-3A2C20BA2944}" type="slidenum">
              <a:rPr lang="en-US" smtClean="0"/>
              <a:t>5</a:t>
            </a:fld>
            <a:endParaRPr lang="en-US"/>
          </a:p>
        </p:txBody>
      </p:sp>
    </p:spTree>
    <p:extLst>
      <p:ext uri="{BB962C8B-B14F-4D97-AF65-F5344CB8AC3E}">
        <p14:creationId xmlns:p14="http://schemas.microsoft.com/office/powerpoint/2010/main" val="277288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to do a poster?</a:t>
            </a:r>
          </a:p>
          <a:p>
            <a:endParaRPr lang="en-US" dirty="0"/>
          </a:p>
        </p:txBody>
      </p:sp>
      <p:sp>
        <p:nvSpPr>
          <p:cNvPr id="4" name="Slide Number Placeholder 3"/>
          <p:cNvSpPr>
            <a:spLocks noGrp="1"/>
          </p:cNvSpPr>
          <p:nvPr>
            <p:ph type="sldNum" sz="quarter" idx="10"/>
          </p:nvPr>
        </p:nvSpPr>
        <p:spPr/>
        <p:txBody>
          <a:bodyPr/>
          <a:lstStyle/>
          <a:p>
            <a:fld id="{C32414DC-52CE-4B7D-9EAC-3A2C20BA2944}" type="slidenum">
              <a:rPr lang="en-US" smtClean="0"/>
              <a:t>7</a:t>
            </a:fld>
            <a:endParaRPr lang="en-US"/>
          </a:p>
        </p:txBody>
      </p:sp>
    </p:spTree>
    <p:extLst>
      <p:ext uri="{BB962C8B-B14F-4D97-AF65-F5344CB8AC3E}">
        <p14:creationId xmlns:p14="http://schemas.microsoft.com/office/powerpoint/2010/main" val="197988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F9A6D8-8399-46C6-82BC-83B52583D0F7}"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1543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341958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126227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850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1460245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9F9A6D8-8399-46C6-82BC-83B52583D0F7}"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60772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9F9A6D8-8399-46C6-82BC-83B52583D0F7}"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178712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F9A6D8-8399-46C6-82BC-83B52583D0F7}"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226716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F9A6D8-8399-46C6-82BC-83B52583D0F7}"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95506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F9A6D8-8399-46C6-82BC-83B52583D0F7}"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400055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F9A6D8-8399-46C6-82BC-83B52583D0F7}"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395224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164638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F9A6D8-8399-46C6-82BC-83B52583D0F7}"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24922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F9A6D8-8399-46C6-82BC-83B52583D0F7}"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80551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9A6D8-8399-46C6-82BC-83B52583D0F7}"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32300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314443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9F9A6D8-8399-46C6-82BC-83B52583D0F7}"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A25E-61E1-4C71-AD77-8EB6467517D5}" type="slidenum">
              <a:rPr lang="en-US" smtClean="0"/>
              <a:t>‹#›</a:t>
            </a:fld>
            <a:endParaRPr lang="en-US"/>
          </a:p>
        </p:txBody>
      </p:sp>
    </p:spTree>
    <p:extLst>
      <p:ext uri="{BB962C8B-B14F-4D97-AF65-F5344CB8AC3E}">
        <p14:creationId xmlns:p14="http://schemas.microsoft.com/office/powerpoint/2010/main" val="116540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9F9A6D8-8399-46C6-82BC-83B52583D0F7}" type="datetimeFigureOut">
              <a:rPr lang="en-US" smtClean="0"/>
              <a:t>7/9/2019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A4A25E-61E1-4C71-AD77-8EB6467517D5}" type="slidenum">
              <a:rPr lang="en-US" smtClean="0"/>
              <a:t>‹#›</a:t>
            </a:fld>
            <a:endParaRPr lang="en-US"/>
          </a:p>
        </p:txBody>
      </p:sp>
    </p:spTree>
    <p:extLst>
      <p:ext uri="{BB962C8B-B14F-4D97-AF65-F5344CB8AC3E}">
        <p14:creationId xmlns:p14="http://schemas.microsoft.com/office/powerpoint/2010/main" val="21912910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factsanddetails.com/southeast-asia/Myanmar/sub5_5f/entry-3117.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Education in Myanmar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399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-State School</a:t>
            </a:r>
            <a:br>
              <a:rPr lang="en-US" dirty="0" smtClean="0"/>
            </a:br>
            <a:r>
              <a:rPr lang="en-US" dirty="0" smtClean="0"/>
              <a:t>-University</a:t>
            </a:r>
            <a:br>
              <a:rPr lang="en-US" dirty="0" smtClean="0"/>
            </a:br>
            <a:r>
              <a:rPr lang="en-US" dirty="0" smtClean="0"/>
              <a:t>-Comparison</a:t>
            </a:r>
            <a:endParaRPr lang="en-US" dirty="0"/>
          </a:p>
        </p:txBody>
      </p:sp>
      <p:sp>
        <p:nvSpPr>
          <p:cNvPr id="3" name="Text Placeholder 2"/>
          <p:cNvSpPr>
            <a:spLocks noGrp="1"/>
          </p:cNvSpPr>
          <p:nvPr>
            <p:ph type="body" sz="half" idx="2"/>
          </p:nvPr>
        </p:nvSpPr>
        <p:spPr/>
        <p:txBody>
          <a:bodyPr/>
          <a:lstStyle/>
          <a:p>
            <a:r>
              <a:rPr lang="en-US" dirty="0" smtClean="0"/>
              <a:t>Problems in Myanmar Education</a:t>
            </a:r>
            <a:endParaRPr lang="en-US" dirty="0"/>
          </a:p>
        </p:txBody>
      </p:sp>
    </p:spTree>
    <p:extLst>
      <p:ext uri="{BB962C8B-B14F-4D97-AF65-F5344CB8AC3E}">
        <p14:creationId xmlns:p14="http://schemas.microsoft.com/office/powerpoint/2010/main" val="166352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Teachers</a:t>
            </a:r>
            <a:endParaRPr lang="en-US" dirty="0"/>
          </a:p>
        </p:txBody>
      </p:sp>
    </p:spTree>
    <p:extLst>
      <p:ext uri="{BB962C8B-B14F-4D97-AF65-F5344CB8AC3E}">
        <p14:creationId xmlns:p14="http://schemas.microsoft.com/office/powerpoint/2010/main" val="408854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419" y="255954"/>
            <a:ext cx="11120581" cy="2308324"/>
          </a:xfrm>
          <a:prstGeom prst="rect">
            <a:avLst/>
          </a:prstGeom>
          <a:noFill/>
        </p:spPr>
        <p:txBody>
          <a:bodyPr wrap="square" rtlCol="0">
            <a:spAutoFit/>
          </a:bodyPr>
          <a:lstStyle/>
          <a:p>
            <a:r>
              <a:rPr lang="en-US" dirty="0"/>
              <a:t>2017-2018-Education Budget = 8.53</a:t>
            </a:r>
            <a:r>
              <a:rPr lang="en-US" dirty="0" smtClean="0"/>
              <a:t>%</a:t>
            </a:r>
          </a:p>
          <a:p>
            <a:r>
              <a:rPr lang="en-US" dirty="0" smtClean="0"/>
              <a:t>….</a:t>
            </a:r>
          </a:p>
          <a:p>
            <a:r>
              <a:rPr lang="en-US" dirty="0"/>
              <a:t>Education in Burma is only compulsory for five years, and the majority of students drop out after this short period; according to UNESCO, only 50% of Burma’s children are enrolled in secondary education. This is in stark contrast with international standards. To compare, in the United Kingdom around 96% of children attend secondary school. Moreover, due to lack of financing, schools are poorly equipped and academic resources and materials are often outdated. Parents are asked to pay an annual fee, said to contribute to “building maintenance, school furniture and school books,”</a:t>
            </a:r>
            <a:endParaRPr lang="en-US" b="1" dirty="0"/>
          </a:p>
        </p:txBody>
      </p:sp>
    </p:spTree>
    <p:extLst>
      <p:ext uri="{BB962C8B-B14F-4D97-AF65-F5344CB8AC3E}">
        <p14:creationId xmlns:p14="http://schemas.microsoft.com/office/powerpoint/2010/main" val="135299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63" y="380327"/>
            <a:ext cx="10058400" cy="2791784"/>
          </a:xfrm>
          <a:prstGeom prst="rect">
            <a:avLst/>
          </a:prstGeom>
        </p:spPr>
      </p:pic>
    </p:spTree>
    <p:extLst>
      <p:ext uri="{BB962C8B-B14F-4D97-AF65-F5344CB8AC3E}">
        <p14:creationId xmlns:p14="http://schemas.microsoft.com/office/powerpoint/2010/main" val="332028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1139660" cy="5857018"/>
          </a:xfrm>
        </p:spPr>
        <p:txBody>
          <a:bodyPr/>
          <a:lstStyle/>
          <a:p>
            <a:pPr algn="l"/>
            <a:r>
              <a:rPr lang="en-US" dirty="0" smtClean="0"/>
              <a:t>What we have to research ????</a:t>
            </a:r>
            <a:br>
              <a:rPr lang="en-US" dirty="0" smtClean="0"/>
            </a:br>
            <a:r>
              <a:rPr lang="en-US" dirty="0"/>
              <a:t/>
            </a:r>
            <a:br>
              <a:rPr lang="en-US" dirty="0"/>
            </a:br>
            <a:r>
              <a:rPr lang="en-US" dirty="0" smtClean="0"/>
              <a:t>1.Comparison of YU and other universities in World or SEA</a:t>
            </a:r>
            <a:br>
              <a:rPr lang="en-US" dirty="0" smtClean="0"/>
            </a:br>
            <a:r>
              <a:rPr lang="en-US" dirty="0" smtClean="0"/>
              <a:t>2.How much money is spent on Education..</a:t>
            </a:r>
            <a:br>
              <a:rPr lang="en-US" dirty="0" smtClean="0"/>
            </a:br>
            <a:r>
              <a:rPr lang="en-US" dirty="0" smtClean="0"/>
              <a:t>3.% of educated people in Myanmar</a:t>
            </a:r>
            <a:br>
              <a:rPr lang="en-US" dirty="0" smtClean="0"/>
            </a:br>
            <a:r>
              <a:rPr lang="en-US" dirty="0" smtClean="0"/>
              <a:t>4.Others….</a:t>
            </a:r>
            <a:endParaRPr lang="en-US" dirty="0"/>
          </a:p>
        </p:txBody>
      </p:sp>
    </p:spTree>
    <p:extLst>
      <p:ext uri="{BB962C8B-B14F-4D97-AF65-F5344CB8AC3E}">
        <p14:creationId xmlns:p14="http://schemas.microsoft.com/office/powerpoint/2010/main" val="101073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78691"/>
            <a:ext cx="10557164" cy="1477328"/>
          </a:xfrm>
          <a:prstGeom prst="rect">
            <a:avLst/>
          </a:prstGeom>
          <a:noFill/>
        </p:spPr>
        <p:txBody>
          <a:bodyPr wrap="square" rtlCol="0">
            <a:spAutoFit/>
          </a:bodyPr>
          <a:lstStyle/>
          <a:p>
            <a:r>
              <a:rPr lang="en-US" dirty="0" smtClean="0"/>
              <a:t>Links…</a:t>
            </a:r>
          </a:p>
          <a:p>
            <a:endParaRPr lang="en-US" dirty="0"/>
          </a:p>
          <a:p>
            <a:r>
              <a:rPr lang="en-US" dirty="0" smtClean="0">
                <a:hlinkClick r:id="rId3"/>
              </a:rPr>
              <a:t>http://</a:t>
            </a:r>
            <a:r>
              <a:rPr lang="en-US" dirty="0" smtClean="0">
                <a:hlinkClick r:id="rId3"/>
              </a:rPr>
              <a:t>factsanddetails.com/southeast-asia/Myanmar/sub5_5f/entry-3117.html</a:t>
            </a:r>
            <a:endParaRPr lang="en-US" dirty="0" smtClean="0"/>
          </a:p>
          <a:p>
            <a:endParaRPr lang="en-US" dirty="0"/>
          </a:p>
          <a:p>
            <a:r>
              <a:rPr lang="en-US" dirty="0" err="1" smtClean="0"/>
              <a:t>Falaw</a:t>
            </a:r>
            <a:r>
              <a:rPr lang="en-US" dirty="0" smtClean="0"/>
              <a:t> </a:t>
            </a:r>
            <a:r>
              <a:rPr lang="en-US" dirty="0" err="1" smtClean="0"/>
              <a:t>ki</a:t>
            </a:r>
            <a:r>
              <a:rPr lang="en-US" dirty="0" smtClean="0"/>
              <a:t> </a:t>
            </a:r>
            <a:r>
              <a:rPr lang="en-US" dirty="0" err="1" smtClean="0"/>
              <a:t>ro</a:t>
            </a:r>
            <a:r>
              <a:rPr lang="en-US" dirty="0" smtClean="0"/>
              <a:t> </a:t>
            </a:r>
            <a:r>
              <a:rPr lang="en-US" dirty="0" err="1" smtClean="0"/>
              <a:t>si</a:t>
            </a:r>
            <a:endParaRPr lang="en-US" dirty="0" smtClean="0"/>
          </a:p>
        </p:txBody>
      </p:sp>
    </p:spTree>
    <p:extLst>
      <p:ext uri="{BB962C8B-B14F-4D97-AF65-F5344CB8AC3E}">
        <p14:creationId xmlns:p14="http://schemas.microsoft.com/office/powerpoint/2010/main" val="145734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36</TotalTime>
  <Words>151</Words>
  <Application>Microsoft Office PowerPoint</Application>
  <PresentationFormat>Widescreen</PresentationFormat>
  <Paragraphs>19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Calisto MT</vt:lpstr>
      <vt:lpstr>Trebuchet MS</vt:lpstr>
      <vt:lpstr>Wingdings 2</vt:lpstr>
      <vt:lpstr>Slate</vt:lpstr>
      <vt:lpstr>Education in Myanmar</vt:lpstr>
      <vt:lpstr>-State School -University -Comparison</vt:lpstr>
      <vt:lpstr>Teachers</vt:lpstr>
      <vt:lpstr>PowerPoint Presentation</vt:lpstr>
      <vt:lpstr>PowerPoint Presentation</vt:lpstr>
      <vt:lpstr>What we have to research ????  1.Comparison of YU and other universities in World or SEA 2.How much money is spent on Education.. 3.% of educated people in Myanmar 4.Others….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Myanmar</dc:title>
  <dc:creator>Student One</dc:creator>
  <cp:lastModifiedBy>Student One</cp:lastModifiedBy>
  <cp:revision>5</cp:revision>
  <dcterms:created xsi:type="dcterms:W3CDTF">2019-07-02T09:55:14Z</dcterms:created>
  <dcterms:modified xsi:type="dcterms:W3CDTF">2019-07-09T12:30:04Z</dcterms:modified>
</cp:coreProperties>
</file>