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9" d="100"/>
          <a:sy n="119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48E813-4459-4B63-9360-D2CA978144F6}">
      <dgm:prSet phldrT="[Text]"/>
      <dgm:spPr/>
      <dgm:t>
        <a:bodyPr/>
        <a:lstStyle/>
        <a:p>
          <a:r>
            <a:rPr lang="en-US" dirty="0"/>
            <a:t>Better Sales</a:t>
          </a:r>
        </a:p>
      </dgm:t>
    </dgm:pt>
    <dgm:pt modelId="{DB703676-2A02-40C0-8D19-B1740BA13EAF}" type="parTrans" cxnId="{9523870F-D5F6-4EE4-9D0E-98036F772042}">
      <dgm:prSet/>
      <dgm:spPr/>
      <dgm:t>
        <a:bodyPr/>
        <a:lstStyle/>
        <a:p>
          <a:endParaRPr lang="en-US"/>
        </a:p>
      </dgm:t>
    </dgm:pt>
    <dgm:pt modelId="{AD34E5BA-C68C-46C7-94AE-AB69E454AEC4}" type="sibTrans" cxnId="{9523870F-D5F6-4EE4-9D0E-98036F772042}">
      <dgm:prSet/>
      <dgm:spPr/>
      <dgm:t>
        <a:bodyPr/>
        <a:lstStyle/>
        <a:p>
          <a:endParaRPr lang="en-US"/>
        </a:p>
      </dgm:t>
    </dgm:pt>
    <dgm:pt modelId="{5967A42A-992F-4FDA-A7BF-040A6ACCB03C}">
      <dgm:prSet phldrT="[Text]"/>
      <dgm:spPr/>
      <dgm:t>
        <a:bodyPr/>
        <a:lstStyle/>
        <a:p>
          <a:r>
            <a:rPr lang="en-US" dirty="0"/>
            <a:t>Quicker Responses</a:t>
          </a:r>
        </a:p>
      </dgm:t>
    </dgm:pt>
    <dgm:pt modelId="{A03DAD7C-77BC-4D6F-8EC5-F2C93B21D176}" type="parTrans" cxnId="{D8E51D10-1C86-4C49-B582-0876726AF5A4}">
      <dgm:prSet/>
      <dgm:spPr/>
      <dgm:t>
        <a:bodyPr/>
        <a:lstStyle/>
        <a:p>
          <a:endParaRPr lang="en-US"/>
        </a:p>
      </dgm:t>
    </dgm:pt>
    <dgm:pt modelId="{42ABD298-0EE6-4B76-B809-8A6DA6D143D8}" type="sibTrans" cxnId="{D8E51D10-1C86-4C49-B582-0876726AF5A4}">
      <dgm:prSet/>
      <dgm:spPr/>
      <dgm:t>
        <a:bodyPr/>
        <a:lstStyle/>
        <a:p>
          <a:endParaRPr lang="en-US"/>
        </a:p>
      </dgm:t>
    </dgm:pt>
    <dgm:pt modelId="{A9D8C663-B01E-42D0-8826-371D7A3AFA6E}">
      <dgm:prSet phldrT="[Text]"/>
      <dgm:spPr/>
      <dgm:t>
        <a:bodyPr/>
        <a:lstStyle/>
        <a:p>
          <a:r>
            <a:rPr lang="en-US" dirty="0"/>
            <a:t>Better Customers</a:t>
          </a:r>
        </a:p>
      </dgm:t>
    </dgm:pt>
    <dgm:pt modelId="{5044CA63-D882-4961-B664-5225FA21EBE0}" type="parTrans" cxnId="{EDAB296D-9F06-4447-9380-E62EDAA4E052}">
      <dgm:prSet/>
      <dgm:spPr/>
      <dgm:t>
        <a:bodyPr/>
        <a:lstStyle/>
        <a:p>
          <a:endParaRPr lang="en-US"/>
        </a:p>
      </dgm:t>
    </dgm:pt>
    <dgm:pt modelId="{D0EE5823-5588-46CF-998D-C6D253B2A90B}" type="sibTrans" cxnId="{EDAB296D-9F06-4447-9380-E62EDAA4E052}">
      <dgm:prSet/>
      <dgm:spPr/>
      <dgm:t>
        <a:bodyPr/>
        <a:lstStyle/>
        <a:p>
          <a:endParaRPr lang="en-US"/>
        </a:p>
      </dgm:t>
    </dgm:pt>
    <dgm:pt modelId="{52777EA3-5FE5-4A3A-8775-6F330DEE80AF}">
      <dgm:prSet phldrT="[Text]"/>
      <dgm:spPr/>
      <dgm:t>
        <a:bodyPr/>
        <a:lstStyle/>
        <a:p>
          <a:r>
            <a:rPr lang="en-US" dirty="0"/>
            <a:t>Better Service</a:t>
          </a:r>
        </a:p>
      </dgm:t>
    </dgm:pt>
    <dgm:pt modelId="{69BFF753-905A-47C6-9997-6D4C1B18C142}" type="parTrans" cxnId="{C204A26F-3C14-4C13-93D7-5128141D5A60}">
      <dgm:prSet/>
      <dgm:spPr/>
      <dgm:t>
        <a:bodyPr/>
        <a:lstStyle/>
        <a:p>
          <a:endParaRPr lang="en-US"/>
        </a:p>
      </dgm:t>
    </dgm:pt>
    <dgm:pt modelId="{5276B064-45D0-4BB0-A548-FA0472CCC274}" type="sibTrans" cxnId="{C204A26F-3C14-4C13-93D7-5128141D5A60}">
      <dgm:prSet/>
      <dgm:spPr/>
      <dgm:t>
        <a:bodyPr/>
        <a:lstStyle/>
        <a:p>
          <a:endParaRPr lang="en-US"/>
        </a:p>
      </dgm:t>
    </dgm:pt>
    <dgm:pt modelId="{B13EC5CF-C62E-4A1A-AFF1-DA503C372747}">
      <dgm:prSet phldrT="[Text]"/>
      <dgm:spPr/>
      <dgm:t>
        <a:bodyPr/>
        <a:lstStyle/>
        <a:p>
          <a:r>
            <a:rPr lang="en-US" dirty="0"/>
            <a:t>More Products</a:t>
          </a:r>
        </a:p>
      </dgm:t>
    </dgm:pt>
    <dgm:pt modelId="{250B1E8C-3A8B-4C05-B652-E4188FE4F78F}" type="parTrans" cxnId="{BCA54C76-07AE-4A1B-B8AF-A549CC926EAF}">
      <dgm:prSet/>
      <dgm:spPr/>
      <dgm:t>
        <a:bodyPr/>
        <a:lstStyle/>
        <a:p>
          <a:endParaRPr lang="en-US"/>
        </a:p>
      </dgm:t>
    </dgm:pt>
    <dgm:pt modelId="{FB68FE19-9F2E-486B-80A5-07A8B5F267F1}" type="sibTrans" cxnId="{BCA54C76-07AE-4A1B-B8AF-A549CC926EAF}">
      <dgm:prSet/>
      <dgm:spPr/>
      <dgm:t>
        <a:bodyPr/>
        <a:lstStyle/>
        <a:p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4558D-159A-47DE-A94F-521C32D12BF0}" type="pres">
      <dgm:prSet presAssocID="{AF48E813-4459-4B63-9360-D2CA978144F6}" presName="arrow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A436E-A06E-419C-933D-824314FA18DD}" type="pres">
      <dgm:prSet presAssocID="{5967A42A-992F-4FDA-A7BF-040A6ACCB03C}" presName="arrow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03B25-B9A7-46D0-887C-18FC2BCE93AA}" type="pres">
      <dgm:prSet presAssocID="{A9D8C663-B01E-42D0-8826-371D7A3AFA6E}" presName="arrow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59257" y="248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Better Sales</a:t>
          </a:r>
        </a:p>
      </dsp:txBody>
      <dsp:txXfrm>
        <a:off x="3316215" y="248"/>
        <a:ext cx="1113915" cy="1837961"/>
      </dsp:txXfrm>
    </dsp:sp>
    <dsp:sp modelId="{3DCA436E-A06E-419C-933D-824314FA18DD}">
      <dsp:nvSpPr>
        <dsp:cNvPr id="0" name=""/>
        <dsp:cNvSpPr/>
      </dsp:nvSpPr>
      <dsp:spPr>
        <a:xfrm rot="4320000">
          <a:off x="4631129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Quicker Responses</a:t>
          </a:r>
        </a:p>
      </dsp:txBody>
      <dsp:txXfrm rot="-5400000">
        <a:off x="5011458" y="1856962"/>
        <a:ext cx="1837961" cy="1113915"/>
      </dsp:txXfrm>
    </dsp:sp>
    <dsp:sp modelId="{41603B25-B9A7-46D0-887C-18FC2BCE93AA}">
      <dsp:nvSpPr>
        <dsp:cNvPr id="0" name=""/>
        <dsp:cNvSpPr/>
      </dsp:nvSpPr>
      <dsp:spPr>
        <a:xfrm rot="8640000">
          <a:off x="3916138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Better Customers</a:t>
          </a:r>
        </a:p>
      </dsp:txBody>
      <dsp:txXfrm rot="10800000">
        <a:off x="4587676" y="3913400"/>
        <a:ext cx="1113915" cy="1837961"/>
      </dsp:txXfrm>
    </dsp:sp>
    <dsp:sp modelId="{03A77CC1-2883-44E9-A927-23D8D86A498B}">
      <dsp:nvSpPr>
        <dsp:cNvPr id="0" name=""/>
        <dsp:cNvSpPr/>
      </dsp:nvSpPr>
      <dsp:spPr>
        <a:xfrm rot="12960000">
          <a:off x="1602377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Better Service</a:t>
          </a:r>
        </a:p>
      </dsp:txBody>
      <dsp:txXfrm rot="10800000">
        <a:off x="2044755" y="3913400"/>
        <a:ext cx="1113915" cy="1837961"/>
      </dsp:txXfrm>
    </dsp:sp>
    <dsp:sp modelId="{AB6E8487-3FDE-4982-AEDD-44690A8ABD93}">
      <dsp:nvSpPr>
        <dsp:cNvPr id="0" name=""/>
        <dsp:cNvSpPr/>
      </dsp:nvSpPr>
      <dsp:spPr>
        <a:xfrm rot="17280000">
          <a:off x="887386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More Products</a:t>
          </a:r>
        </a:p>
      </dsp:txBody>
      <dsp:txXfrm rot="5400000">
        <a:off x="896927" y="1856962"/>
        <a:ext cx="1837961" cy="111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7/26/2019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7/26/2019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7/26/2019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7/26/2019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7/26/2019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sv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Food </a:t>
            </a:r>
            <a:br>
              <a:rPr lang="en-US" sz="7200" b="1" dirty="0" smtClean="0">
                <a:solidFill>
                  <a:schemeClr val="tx1"/>
                </a:solidFill>
              </a:rPr>
            </a:br>
            <a:r>
              <a:rPr lang="en-US" sz="7200" b="1" dirty="0" smtClean="0">
                <a:solidFill>
                  <a:schemeClr val="tx1"/>
                </a:solidFill>
              </a:rPr>
              <a:t>around </a:t>
            </a:r>
            <a:br>
              <a:rPr lang="en-US" sz="7200" b="1" dirty="0" smtClean="0">
                <a:solidFill>
                  <a:schemeClr val="tx1"/>
                </a:solidFill>
              </a:rPr>
            </a:br>
            <a:r>
              <a:rPr lang="en-US" sz="7200" b="1" dirty="0" smtClean="0">
                <a:solidFill>
                  <a:schemeClr val="tx1"/>
                </a:solidFill>
              </a:rPr>
              <a:t>Asia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Matrix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Kite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William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Lucy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Phoo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Pwint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49" y="5131509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  <a:latin typeface="Bodoni MT Black" panose="02070A03080606020203" pitchFamily="18" charset="0"/>
              </a:rPr>
              <a:t>Chinese Food</a:t>
            </a:r>
            <a:endParaRPr lang="en-US" b="1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6" y="5220893"/>
            <a:ext cx="1636879" cy="10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Competitive Landscape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Key to Success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 descr="Product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18587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 descr="Podium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somesone@example.com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549367_Retail Integral design_SL_V1.potx" id="{FB36AE87-C73F-4294-9F09-01F455F4CE76}" vid="{E6A04DB2-B929-4038-A111-8E34896842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2480EB-55C4-4C24-B5FD-B95B7B99C6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0C1243-C9FF-4461-B21D-DC7A9A834A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Integral design</Template>
  <TotalTime>0</TotalTime>
  <Words>30</Words>
  <Application>Microsoft Office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Bodoni MT Black</vt:lpstr>
      <vt:lpstr>Calibri</vt:lpstr>
      <vt:lpstr>Tw Cen MT</vt:lpstr>
      <vt:lpstr>Tw Cen MT Condensed</vt:lpstr>
      <vt:lpstr>Wingdings 3</vt:lpstr>
      <vt:lpstr>Integral</vt:lpstr>
      <vt:lpstr>Food  around  Asia</vt:lpstr>
      <vt:lpstr>  Chinese Food</vt:lpstr>
      <vt:lpstr>Competitive Landscape</vt:lpstr>
      <vt:lpstr>Key to Success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2019-07-26T12:12:30Z</dcterms:created>
  <dcterms:modified xsi:type="dcterms:W3CDTF">2019-07-26T12:27:58Z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