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80A52"/>
    <a:srgbClr val="FF2188"/>
    <a:srgbClr val="FFDC00"/>
    <a:srgbClr val="FF99FF"/>
    <a:srgbClr val="E82188"/>
    <a:srgbClr val="33CC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2" d="100"/>
          <a:sy n="102" d="100"/>
        </p:scale>
        <p:origin x="18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024BF-8189-4CDA-A988-22BFCD31FB78}" type="datetimeFigureOut">
              <a:rPr lang="en-US" smtClean="0"/>
              <a:t>7/30/2019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A905D3-D772-4549-B963-8F69D7DEE9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155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AA88-1964-4AF2-9282-D43481787542}" type="datetimeFigureOut">
              <a:rPr lang="en-US" smtClean="0"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5E93-D3C2-4576-8911-8356F3B5FE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240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AA88-1964-4AF2-9282-D43481787542}" type="datetimeFigureOut">
              <a:rPr lang="en-US" smtClean="0"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5E93-D3C2-4576-8911-8356F3B5FE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79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AA88-1964-4AF2-9282-D43481787542}" type="datetimeFigureOut">
              <a:rPr lang="en-US" smtClean="0"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5E93-D3C2-4576-8911-8356F3B5FE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4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AA88-1964-4AF2-9282-D43481787542}" type="datetimeFigureOut">
              <a:rPr lang="en-US" smtClean="0"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5E93-D3C2-4576-8911-8356F3B5FE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801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AA88-1964-4AF2-9282-D43481787542}" type="datetimeFigureOut">
              <a:rPr lang="en-US" smtClean="0"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5E93-D3C2-4576-8911-8356F3B5FE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705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AA88-1964-4AF2-9282-D43481787542}" type="datetimeFigureOut">
              <a:rPr lang="en-US" smtClean="0"/>
              <a:t>7/30/2019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5E93-D3C2-4576-8911-8356F3B5FE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864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AA88-1964-4AF2-9282-D43481787542}" type="datetimeFigureOut">
              <a:rPr lang="en-US" smtClean="0"/>
              <a:t>7/30/2019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5E93-D3C2-4576-8911-8356F3B5FE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912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AA88-1964-4AF2-9282-D43481787542}" type="datetimeFigureOut">
              <a:rPr lang="en-US" smtClean="0"/>
              <a:t>7/30/2019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5E93-D3C2-4576-8911-8356F3B5FE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004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AA88-1964-4AF2-9282-D43481787542}" type="datetimeFigureOut">
              <a:rPr lang="en-US" smtClean="0"/>
              <a:t>7/30/2019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5E93-D3C2-4576-8911-8356F3B5FE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49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AA88-1964-4AF2-9282-D43481787542}" type="datetimeFigureOut">
              <a:rPr lang="en-US" smtClean="0"/>
              <a:t>7/30/2019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5E93-D3C2-4576-8911-8356F3B5FE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952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AA88-1964-4AF2-9282-D43481787542}" type="datetimeFigureOut">
              <a:rPr lang="en-US" smtClean="0"/>
              <a:t>7/30/2019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5E93-D3C2-4576-8911-8356F3B5FE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707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EAA88-1964-4AF2-9282-D43481787542}" type="datetimeFigureOut">
              <a:rPr lang="en-US" smtClean="0"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D5E93-D3C2-4576-8911-8356F3B5FE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79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1BDB91-E757-4677-A38C-EB354240C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8495" y="166977"/>
            <a:ext cx="7164674" cy="3948411"/>
          </a:xfrm>
          <a:prstGeom prst="rect">
            <a:avLst/>
          </a:prstGeom>
        </p:spPr>
        <p:txBody>
          <a:bodyPr lIns="0" rIns="180000">
            <a:normAutofit/>
          </a:bodyPr>
          <a:lstStyle/>
          <a:p>
            <a:pPr algn="r"/>
            <a:r>
              <a:rPr lang="en-US" sz="7200" b="1" dirty="0" smtClean="0">
                <a:solidFill>
                  <a:srgbClr val="080A52"/>
                </a:solidFill>
              </a:rPr>
              <a:t>Food </a:t>
            </a:r>
            <a:br>
              <a:rPr lang="en-US" sz="7200" b="1" dirty="0" smtClean="0">
                <a:solidFill>
                  <a:srgbClr val="080A52"/>
                </a:solidFill>
              </a:rPr>
            </a:br>
            <a:r>
              <a:rPr lang="en-US" sz="7200" b="1" dirty="0" smtClean="0">
                <a:solidFill>
                  <a:srgbClr val="080A52"/>
                </a:solidFill>
              </a:rPr>
              <a:t>around </a:t>
            </a:r>
            <a:br>
              <a:rPr lang="en-US" sz="7200" b="1" dirty="0" smtClean="0">
                <a:solidFill>
                  <a:srgbClr val="080A52"/>
                </a:solidFill>
              </a:rPr>
            </a:br>
            <a:r>
              <a:rPr lang="en-US" sz="7200" b="1" dirty="0" smtClean="0">
                <a:solidFill>
                  <a:srgbClr val="080A52"/>
                </a:solidFill>
              </a:rPr>
              <a:t>Asia</a:t>
            </a:r>
            <a:endParaRPr lang="en-US" sz="7200" b="1" dirty="0">
              <a:solidFill>
                <a:srgbClr val="080A52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953169" y="914400"/>
            <a:ext cx="0" cy="4967926"/>
          </a:xfrm>
          <a:prstGeom prst="line">
            <a:avLst/>
          </a:prstGeom>
          <a:ln w="15875">
            <a:solidFill>
              <a:srgbClr val="080A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122249" y="4018203"/>
            <a:ext cx="161941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80A52"/>
                </a:solidFill>
              </a:rPr>
              <a:t>Matrix</a:t>
            </a:r>
          </a:p>
          <a:p>
            <a:r>
              <a:rPr lang="en-US" sz="2400" dirty="0" smtClean="0">
                <a:solidFill>
                  <a:srgbClr val="080A52"/>
                </a:solidFill>
              </a:rPr>
              <a:t>Kite</a:t>
            </a:r>
          </a:p>
          <a:p>
            <a:r>
              <a:rPr lang="en-US" sz="2400" dirty="0" smtClean="0">
                <a:solidFill>
                  <a:srgbClr val="080A52"/>
                </a:solidFill>
              </a:rPr>
              <a:t>William</a:t>
            </a:r>
          </a:p>
          <a:p>
            <a:r>
              <a:rPr lang="en-US" sz="2400" dirty="0" smtClean="0">
                <a:solidFill>
                  <a:srgbClr val="080A52"/>
                </a:solidFill>
              </a:rPr>
              <a:t>Lucy</a:t>
            </a:r>
          </a:p>
          <a:p>
            <a:r>
              <a:rPr lang="en-US" sz="2400" dirty="0" smtClean="0">
                <a:solidFill>
                  <a:srgbClr val="080A52"/>
                </a:solidFill>
              </a:rPr>
              <a:t>Phoo</a:t>
            </a:r>
            <a:r>
              <a:rPr lang="en-US" sz="2400" dirty="0" smtClean="0">
                <a:solidFill>
                  <a:srgbClr val="080A52"/>
                </a:solidFill>
              </a:rPr>
              <a:t> </a:t>
            </a:r>
            <a:r>
              <a:rPr lang="en-US" sz="2400" dirty="0" smtClean="0">
                <a:solidFill>
                  <a:srgbClr val="080A52"/>
                </a:solidFill>
              </a:rPr>
              <a:t>Pwint</a:t>
            </a:r>
            <a:endParaRPr lang="en-US" sz="2400" dirty="0">
              <a:solidFill>
                <a:srgbClr val="080A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59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206240" cy="692870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85760" y="0"/>
            <a:ext cx="4206240" cy="692870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4206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Algerian" panose="04020705040A02060702" pitchFamily="82" charset="0"/>
              </a:rPr>
              <a:t>Miso soup</a:t>
            </a:r>
            <a:endParaRPr lang="en-US" sz="6000" dirty="0">
              <a:latin typeface="Algerian" panose="04020705040A02060702" pitchFamily="8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10746" y="339365"/>
            <a:ext cx="269606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Ingredients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47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24866"/>
            <a:ext cx="12192000" cy="2333134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dirty="0" smtClean="0"/>
              <a:t>		</a:t>
            </a:r>
            <a:endParaRPr lang="en-US" sz="6000" dirty="0" smtClean="0">
              <a:solidFill>
                <a:srgbClr val="080A5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47751" y="5420268"/>
            <a:ext cx="487684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CHINESE FOOD</a:t>
            </a:r>
          </a:p>
        </p:txBody>
      </p:sp>
    </p:spTree>
    <p:extLst>
      <p:ext uri="{BB962C8B-B14F-4D97-AF65-F5344CB8AC3E}">
        <p14:creationId xmlns:p14="http://schemas.microsoft.com/office/powerpoint/2010/main" val="330567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915775" y="3562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8125" y="200025"/>
            <a:ext cx="1195387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Kite</a:t>
            </a:r>
          </a:p>
          <a:p>
            <a:r>
              <a:rPr lang="en-US" sz="4000" dirty="0" smtClean="0"/>
              <a:t>Kite</a:t>
            </a:r>
          </a:p>
          <a:p>
            <a:r>
              <a:rPr lang="en-US" sz="4000" dirty="0" smtClean="0"/>
              <a:t>Kite</a:t>
            </a:r>
          </a:p>
          <a:p>
            <a:r>
              <a:rPr lang="en-US" sz="4000" dirty="0" smtClean="0"/>
              <a:t>Kite </a:t>
            </a:r>
          </a:p>
          <a:p>
            <a:r>
              <a:rPr lang="en-US" sz="4000" dirty="0" smtClean="0"/>
              <a:t>Kite </a:t>
            </a:r>
          </a:p>
          <a:p>
            <a:r>
              <a:rPr lang="en-US" sz="4000" dirty="0" smtClean="0"/>
              <a:t>Kite		dog</a:t>
            </a:r>
          </a:p>
          <a:p>
            <a:r>
              <a:rPr lang="en-US" sz="4000" dirty="0" smtClean="0"/>
              <a:t>Kite		god</a:t>
            </a:r>
            <a:br>
              <a:rPr lang="en-US" sz="4000" dirty="0" smtClean="0"/>
            </a:br>
            <a:r>
              <a:rPr lang="en-US" sz="4000" dirty="0" smtClean="0"/>
              <a:t>Kite		</a:t>
            </a:r>
            <a:r>
              <a:rPr lang="en-US" sz="4000" dirty="0" smtClean="0"/>
              <a:t>kek</a:t>
            </a:r>
            <a:endParaRPr lang="en-US" sz="4000" dirty="0" smtClean="0"/>
          </a:p>
          <a:p>
            <a:r>
              <a:rPr lang="en-US" sz="4000" dirty="0" smtClean="0"/>
              <a:t>Kite		</a:t>
            </a:r>
            <a:r>
              <a:rPr lang="en-US" sz="4000" dirty="0" smtClean="0"/>
              <a:t>LoL</a:t>
            </a:r>
            <a:endParaRPr lang="en-US" sz="4000" dirty="0" smtClean="0"/>
          </a:p>
          <a:p>
            <a:r>
              <a:rPr lang="en-US" sz="4000" dirty="0" smtClean="0"/>
              <a:t>Kite		Kite</a:t>
            </a:r>
            <a:endParaRPr lang="en-US" sz="4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768" y="0"/>
            <a:ext cx="70564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4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5" y="885825"/>
            <a:ext cx="2447925" cy="237907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3533775" y="1514475"/>
            <a:ext cx="840105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Originated: named after Ding </a:t>
            </a:r>
            <a:r>
              <a:rPr lang="en-US" sz="4000" dirty="0" smtClean="0"/>
              <a:t>Baozhen</a:t>
            </a:r>
            <a:r>
              <a:rPr lang="en-US" sz="4000" dirty="0" smtClean="0"/>
              <a:t>, governor of Sichuan Province. His title was </a:t>
            </a:r>
            <a:r>
              <a:rPr lang="en-US" sz="4000" dirty="0" smtClean="0"/>
              <a:t>Gongbao</a:t>
            </a:r>
            <a:r>
              <a:rPr lang="en-US" sz="4000" dirty="0" smtClean="0"/>
              <a:t>.</a:t>
            </a:r>
          </a:p>
          <a:p>
            <a:endParaRPr lang="en-US" sz="4000" dirty="0" smtClean="0"/>
          </a:p>
          <a:p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5133975" y="377993"/>
            <a:ext cx="571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Kung </a:t>
            </a:r>
            <a:r>
              <a:rPr lang="en-US" sz="6000" dirty="0" smtClean="0"/>
              <a:t>Pao</a:t>
            </a:r>
            <a:r>
              <a:rPr lang="en-US" sz="6000" dirty="0" smtClean="0"/>
              <a:t> Chicken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58875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4206240" cy="685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985760" y="9525"/>
            <a:ext cx="4206240" cy="685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398" y="130343"/>
            <a:ext cx="5715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Algerian" panose="04020705040A02060702" pitchFamily="82" charset="0"/>
              </a:rPr>
              <a:t>Kung </a:t>
            </a:r>
            <a:r>
              <a:rPr lang="en-US" sz="6000" dirty="0" err="1" smtClean="0">
                <a:latin typeface="Algerian" panose="04020705040A02060702" pitchFamily="82" charset="0"/>
              </a:rPr>
              <a:t>Pao</a:t>
            </a:r>
            <a:r>
              <a:rPr lang="en-US" sz="6000" dirty="0" smtClean="0">
                <a:latin typeface="Algerian" panose="04020705040A02060702" pitchFamily="82" charset="0"/>
              </a:rPr>
              <a:t> </a:t>
            </a:r>
          </a:p>
          <a:p>
            <a:r>
              <a:rPr lang="en-US" sz="6000" dirty="0" smtClean="0">
                <a:latin typeface="Algerian" panose="04020705040A02060702" pitchFamily="82" charset="0"/>
              </a:rPr>
              <a:t>Chicken</a:t>
            </a:r>
            <a:endParaRPr lang="en-US" sz="6000" dirty="0">
              <a:latin typeface="Algerian" panose="04020705040A02060702" pitchFamily="8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411" y="445455"/>
            <a:ext cx="2452445" cy="238347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467" y="3907660"/>
            <a:ext cx="2207389" cy="220738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414337" y="2263065"/>
            <a:ext cx="3352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Named after </a:t>
            </a:r>
            <a:r>
              <a:rPr lang="en-US" sz="4000" dirty="0" err="1" smtClean="0">
                <a:solidFill>
                  <a:schemeClr val="bg1"/>
                </a:solidFill>
              </a:rPr>
              <a:t>DingBaozhen</a:t>
            </a:r>
            <a:r>
              <a:rPr lang="en-US" sz="4000" dirty="0" smtClean="0">
                <a:solidFill>
                  <a:schemeClr val="bg1"/>
                </a:solidFill>
              </a:rPr>
              <a:t>, governor of Sichuan Province. His title was </a:t>
            </a:r>
            <a:r>
              <a:rPr lang="en-US" sz="4000" dirty="0" err="1" smtClean="0">
                <a:solidFill>
                  <a:schemeClr val="bg1"/>
                </a:solidFill>
              </a:rPr>
              <a:t>Gongbao</a:t>
            </a:r>
            <a:r>
              <a:rPr lang="en-US" sz="4000" dirty="0" smtClean="0">
                <a:solidFill>
                  <a:schemeClr val="bg1"/>
                </a:solidFill>
              </a:rPr>
              <a:t>.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40084" y="612844"/>
            <a:ext cx="3657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Ingredient</a:t>
            </a: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r>
              <a:rPr lang="en-US" sz="4000" dirty="0" smtClean="0">
                <a:solidFill>
                  <a:schemeClr val="bg1"/>
                </a:solidFill>
              </a:rPr>
              <a:t>It is made with stir-fried chicken mixed with Sichuan pepper corns, peanuts, chili and bell peppers.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75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985760" y="0"/>
            <a:ext cx="4206240" cy="6858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22860" y="0"/>
            <a:ext cx="4206240" cy="6858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2390" y="76200"/>
            <a:ext cx="40157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Algerian" panose="04020705040A02060702" pitchFamily="82" charset="0"/>
              </a:rPr>
              <a:t>XIAO LONG BAO </a:t>
            </a:r>
            <a:endParaRPr lang="en-US" sz="6000" dirty="0">
              <a:latin typeface="Algerian" panose="04020705040A02060702" pitchFamily="8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0975" y="2295525"/>
            <a:ext cx="362902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It is a type of Chinese steamed bun from </a:t>
            </a:r>
            <a:r>
              <a:rPr lang="en-US" sz="4000" dirty="0" err="1" smtClean="0"/>
              <a:t>Jangnan</a:t>
            </a:r>
            <a:r>
              <a:rPr lang="en-US" sz="4000" dirty="0" smtClean="0"/>
              <a:t> region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7985760" y="0"/>
            <a:ext cx="420624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Ingredient:</a:t>
            </a:r>
          </a:p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Steamed bun with meat fillings and spicy soup.</a:t>
            </a:r>
          </a:p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Eat with ginger sauces.</a:t>
            </a:r>
          </a:p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Feel the burning and explosion flavor.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284" y="2557462"/>
            <a:ext cx="2619375" cy="17430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882" y="552450"/>
            <a:ext cx="2619375" cy="17430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882" y="4863487"/>
            <a:ext cx="2857500" cy="16002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7345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33900"/>
            <a:ext cx="12192000" cy="2324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63147" y="5234285"/>
            <a:ext cx="48555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JAPANESE FOOD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927" y="1983432"/>
            <a:ext cx="3559269" cy="22002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34" y="183207"/>
            <a:ext cx="2619375" cy="174307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68" y="2303636"/>
            <a:ext cx="2157618" cy="161613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410" y="543036"/>
            <a:ext cx="2095221" cy="156939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021" y="2303636"/>
            <a:ext cx="2466975" cy="18478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80801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206240" cy="692870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85760" y="0"/>
            <a:ext cx="4206240" cy="692870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3951" y="141402"/>
            <a:ext cx="34973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Algerian" panose="04020705040A02060702" pitchFamily="82" charset="0"/>
              </a:rPr>
              <a:t>Ramen</a:t>
            </a:r>
            <a:endParaRPr lang="en-US" sz="6000" dirty="0">
              <a:latin typeface="Algerian" panose="04020705040A02060702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2158738"/>
            <a:ext cx="4206239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Ramen means “pulled noodles”.</a:t>
            </a:r>
          </a:p>
          <a:p>
            <a:endParaRPr lang="en-US" sz="4000" dirty="0" smtClean="0"/>
          </a:p>
          <a:p>
            <a:r>
              <a:rPr lang="en-US" sz="4000" dirty="0" smtClean="0"/>
              <a:t>Originated in the early 1900s.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10746" y="339365"/>
            <a:ext cx="269606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Ingredients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99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0"/>
            <a:ext cx="415722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034778" y="0"/>
            <a:ext cx="415722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6816" y="216816"/>
            <a:ext cx="33559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Algerian" panose="04020705040A02060702" pitchFamily="82" charset="0"/>
              </a:rPr>
              <a:t>SUSHI</a:t>
            </a:r>
            <a:endParaRPr lang="en-US" sz="6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93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129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Algerian</vt:lpstr>
      <vt:lpstr>Arial</vt:lpstr>
      <vt:lpstr>Calibri</vt:lpstr>
      <vt:lpstr>Calibri Light</vt:lpstr>
      <vt:lpstr>Office Theme</vt:lpstr>
      <vt:lpstr>Food  around  Asia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 around  Asia</dc:title>
  <dc:creator>mislarie22@gmail.com</dc:creator>
  <cp:lastModifiedBy>mislarie22@gmail.com</cp:lastModifiedBy>
  <cp:revision>10</cp:revision>
  <dcterms:created xsi:type="dcterms:W3CDTF">2019-07-30T10:56:27Z</dcterms:created>
  <dcterms:modified xsi:type="dcterms:W3CDTF">2019-07-30T12:28:28Z</dcterms:modified>
</cp:coreProperties>
</file>