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 One" initials="SO" lastIdx="1" clrIdx="0">
    <p:extLst>
      <p:ext uri="{19B8F6BF-5375-455C-9EA6-DF929625EA0E}">
        <p15:presenceInfo xmlns:p15="http://schemas.microsoft.com/office/powerpoint/2012/main" userId="Student O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30T17:41:53.189" idx="1">
    <p:pos x="1957" y="2978"/>
    <p:text/>
    <p:extLst>
      <p:ext uri="{C676402C-5697-4E1C-873F-D02D1690AC5C}">
        <p15:threadingInfo xmlns:p15="http://schemas.microsoft.com/office/powerpoint/2012/main" timeZoneBias="-39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1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0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4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9747-1E24-4925-A9BD-9F32534F80B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2B83-D83C-4ED1-BC75-643D1FD4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jpg"/><Relationship Id="rId7" Type="http://schemas.openxmlformats.org/officeDocument/2006/relationships/image" Target="../media/image6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30931"/>
            <a:ext cx="12192000" cy="2527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30931"/>
            <a:ext cx="3788228" cy="25270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71850" y="4833456"/>
            <a:ext cx="67009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Indian Food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277941"/>
            <a:ext cx="2735425" cy="20764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13" y="299439"/>
            <a:ext cx="3082407" cy="20549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962" y="238958"/>
            <a:ext cx="2875578" cy="21544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64" y="1754155"/>
            <a:ext cx="2345971" cy="2345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2288332"/>
            <a:ext cx="2261119" cy="16958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450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25" y="412880"/>
            <a:ext cx="2277057" cy="15180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-1" y="0"/>
            <a:ext cx="4198389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118" y="-12787"/>
            <a:ext cx="4596882" cy="6870787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61" y="2504654"/>
            <a:ext cx="2190296" cy="166263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89" y="4611460"/>
            <a:ext cx="2614419" cy="19598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71510" y="673703"/>
            <a:ext cx="36553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9933"/>
                </a:solidFill>
                <a:latin typeface="Algerian" panose="04020705040A02060702" pitchFamily="82" charset="0"/>
              </a:rPr>
              <a:t>Biryani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-is a mixed rice dish with its origins among the Muslims of the Indian subcontinent.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1075" y="1171899"/>
            <a:ext cx="41987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Ingredients</a:t>
            </a:r>
          </a:p>
          <a:p>
            <a:r>
              <a:rPr lang="en-US" sz="4000" dirty="0" smtClean="0"/>
              <a:t>It is made with Indian spices, rice, meat (chicken, goat, beef, lamb, prawn, or fish), vegetables or eggs.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35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47" y="328902"/>
            <a:ext cx="2164702" cy="16235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50" y="2379817"/>
            <a:ext cx="2785635" cy="18496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20" y="4656867"/>
            <a:ext cx="3213497" cy="18067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7595118" y="0"/>
            <a:ext cx="5824169" cy="6867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2718" y="0"/>
            <a:ext cx="419709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306" y="-156597"/>
            <a:ext cx="366693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rgbClr val="00B050"/>
                </a:solidFill>
                <a:latin typeface="Algerian" panose="04020705040A02060702" pitchFamily="82" charset="0"/>
              </a:rPr>
              <a:t>Dosa</a:t>
            </a:r>
            <a:endParaRPr lang="en-US" sz="6000" dirty="0" smtClean="0">
              <a:solidFill>
                <a:srgbClr val="00B050"/>
              </a:solidFill>
              <a:latin typeface="Algerian" panose="04020705040A02060702" pitchFamily="82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is a cooked flat thin layered rice batter,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originating from the Indian subcontinent, made from a fermented batter.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5780" y="711457"/>
            <a:ext cx="40463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Its main 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are rice and black gram ground together in a fine, smooth batter with a dash of salt.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77478" y="0"/>
            <a:ext cx="369492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19" y="320740"/>
            <a:ext cx="2513239" cy="1675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18" y="2551663"/>
            <a:ext cx="2513239" cy="14231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51" y="4444433"/>
            <a:ext cx="2159972" cy="19439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TextBox 11"/>
          <p:cNvSpPr txBox="1"/>
          <p:nvPr/>
        </p:nvSpPr>
        <p:spPr>
          <a:xfrm>
            <a:off x="242596" y="320740"/>
            <a:ext cx="36482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Samosa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is a fried or baked dish with a savory filling and may take different forms, including triangular, cone….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7633" y="1370426"/>
            <a:ext cx="38535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Ingredients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filled with spiced potatoes, onions, peas, meat, or lentils.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One</dc:creator>
  <cp:lastModifiedBy>Student One</cp:lastModifiedBy>
  <cp:revision>8</cp:revision>
  <dcterms:created xsi:type="dcterms:W3CDTF">2019-07-30T11:07:38Z</dcterms:created>
  <dcterms:modified xsi:type="dcterms:W3CDTF">2019-07-30T12:29:40Z</dcterms:modified>
</cp:coreProperties>
</file>