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4D1B-CD6C-4B07-93E5-6ED1EE03ED3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14DC-52CE-4B7D-9EAC-3A2C20BA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14DC-52CE-4B7D-9EAC-3A2C20BA29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14DC-52CE-4B7D-9EAC-3A2C20BA29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do a poster?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14DC-52CE-4B7D-9EAC-3A2C20BA29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50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1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0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F9A6D8-8399-46C6-82BC-83B52583D0F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A4A25E-61E1-4C71-AD77-8EB64675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91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actsanddetails.com/southeast-asia/Myanmar/sub5_5f/entry-3117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Education in Myanmar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-State School</a:t>
            </a:r>
            <a:br>
              <a:rPr lang="en-US" dirty="0" smtClean="0"/>
            </a:br>
            <a:r>
              <a:rPr lang="en-US" dirty="0" smtClean="0"/>
              <a:t>-University</a:t>
            </a:r>
            <a:br>
              <a:rPr lang="en-US" dirty="0" smtClean="0"/>
            </a:br>
            <a:r>
              <a:rPr lang="en-US" dirty="0" smtClean="0"/>
              <a:t>-Comparison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Problems in Myanmar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764" y="203200"/>
            <a:ext cx="11120581" cy="60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28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1139660" cy="5857018"/>
          </a:xfrm>
        </p:spPr>
        <p:txBody>
          <a:bodyPr/>
          <a:lstStyle/>
          <a:p>
            <a:pPr algn="l"/>
            <a:r>
              <a:rPr lang="en-US" dirty="0" smtClean="0"/>
              <a:t>What we have to research ????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1.Comparison of YU and other universities in World or SEA</a:t>
            </a:r>
            <a:br>
              <a:rPr lang="en-US" dirty="0" smtClean="0"/>
            </a:br>
            <a:r>
              <a:rPr lang="en-US" dirty="0" smtClean="0"/>
              <a:t>2.How much money is spent on Education..</a:t>
            </a:r>
            <a:br>
              <a:rPr lang="en-US" dirty="0" smtClean="0"/>
            </a:br>
            <a:r>
              <a:rPr lang="en-US" dirty="0" smtClean="0"/>
              <a:t>3.% of educated people in Myanmar</a:t>
            </a:r>
            <a:br>
              <a:rPr lang="en-US" dirty="0" smtClean="0"/>
            </a:br>
            <a:r>
              <a:rPr lang="en-US" dirty="0" smtClean="0"/>
              <a:t>4.Others….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3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78691"/>
            <a:ext cx="1055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Links…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http://factsanddetails.com/southeast-asia/Myanmar/sub5_5f/entry-3117.html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34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</TotalTime>
  <Words>33</Words>
  <Application>Microsoft Office PowerPoint</Application>
  <PresentationFormat>Widescreen</PresentationFormat>
  <Paragraphs>13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Trebuchet MS</vt:lpstr>
      <vt:lpstr>Wingdings 2</vt:lpstr>
      <vt:lpstr>Slate</vt:lpstr>
      <vt:lpstr>Education in Myanmar</vt:lpstr>
      <vt:lpstr>-State School -University -Comparison</vt:lpstr>
      <vt:lpstr>PowerPoint Presentation</vt:lpstr>
      <vt:lpstr>PowerPoint Presentation</vt:lpstr>
      <vt:lpstr>What we have to research ????  1.Comparison of YU and other universities in World or SEA 2.How much money is spent on Education.. 3.% of educated people in Myanmar 4.Others….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 Myanmar</dc:title>
  <dc:creator>Student One</dc:creator>
  <cp:lastModifiedBy>Student One</cp:lastModifiedBy>
  <cp:revision>2</cp:revision>
  <dcterms:created xsi:type="dcterms:W3CDTF">2019-07-02T09:55:14Z</dcterms:created>
  <dcterms:modified xsi:type="dcterms:W3CDTF">2019-07-02T10:12:09Z</dcterms:modified>
</cp:coreProperties>
</file>