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13AE-5EBC-4317-99B2-7610D44A0CA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1C0D-AA3C-4C4C-8499-7BAB7484F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8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News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 err="1" smtClean="0"/>
              <a:t>Kite_ZnS</a:t>
            </a:r>
            <a:r>
              <a:rPr lang="en-US" dirty="0" smtClean="0"/>
              <a:t> (6-C)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2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6275" y="2125683"/>
            <a:ext cx="1042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 or v) Definition</a:t>
            </a:r>
          </a:p>
          <a:p>
            <a:endParaRPr lang="en-US" dirty="0"/>
          </a:p>
          <a:p>
            <a:r>
              <a:rPr lang="en-US" dirty="0" err="1" smtClean="0"/>
              <a:t>Syn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Ant</a:t>
            </a:r>
          </a:p>
          <a:p>
            <a:endParaRPr lang="en-US" dirty="0"/>
          </a:p>
          <a:p>
            <a:r>
              <a:rPr lang="en-US" dirty="0" smtClean="0"/>
              <a:t>Example Sentences</a:t>
            </a:r>
          </a:p>
        </p:txBody>
      </p:sp>
    </p:spTree>
    <p:extLst>
      <p:ext uri="{BB962C8B-B14F-4D97-AF65-F5344CB8AC3E}">
        <p14:creationId xmlns:p14="http://schemas.microsoft.com/office/powerpoint/2010/main" val="302652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2692688"/>
            <a:ext cx="10515600" cy="1325563"/>
          </a:xfrm>
        </p:spPr>
        <p:txBody>
          <a:bodyPr/>
          <a:lstStyle/>
          <a:p>
            <a:r>
              <a:rPr lang="en-US" dirty="0" smtClean="0"/>
              <a:t>Question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0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888" y="688769"/>
            <a:ext cx="103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Comprehension Question??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7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265" y="724395"/>
            <a:ext cx="103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Critical Thinking??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659" y="1056904"/>
            <a:ext cx="103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&lt;title&gt;  (</a:t>
            </a:r>
            <a:r>
              <a:rPr lang="en-US" dirty="0" err="1" smtClean="0"/>
              <a:t>ss</a:t>
            </a:r>
            <a:r>
              <a:rPr lang="en-US" dirty="0" smtClean="0"/>
              <a:t> under </a:t>
            </a:r>
            <a:r>
              <a:rPr lang="en-US" dirty="0" err="1" smtClean="0"/>
              <a:t>thiss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8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8511" y="2006930"/>
            <a:ext cx="105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(part 1)</a:t>
            </a:r>
          </a:p>
        </p:txBody>
      </p:sp>
    </p:spTree>
    <p:extLst>
      <p:ext uri="{BB962C8B-B14F-4D97-AF65-F5344CB8AC3E}">
        <p14:creationId xmlns:p14="http://schemas.microsoft.com/office/powerpoint/2010/main" val="410190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8511" y="2006930"/>
            <a:ext cx="1054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(part 2)</a:t>
            </a:r>
          </a:p>
        </p:txBody>
      </p:sp>
    </p:spTree>
    <p:extLst>
      <p:ext uri="{BB962C8B-B14F-4D97-AF65-F5344CB8AC3E}">
        <p14:creationId xmlns:p14="http://schemas.microsoft.com/office/powerpoint/2010/main" val="34158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818" y="1864426"/>
            <a:ext cx="10680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Vocabulary &lt;subtitle&gt;</a:t>
            </a:r>
          </a:p>
          <a:p>
            <a:endParaRPr lang="en-US" dirty="0"/>
          </a:p>
          <a:p>
            <a:r>
              <a:rPr lang="en-US" dirty="0" smtClean="0"/>
              <a:t>1.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4.</a:t>
            </a:r>
          </a:p>
          <a:p>
            <a:r>
              <a:rPr lang="en-US" dirty="0" smtClean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6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6275" y="2125683"/>
            <a:ext cx="1042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 or v) Definition</a:t>
            </a:r>
          </a:p>
          <a:p>
            <a:endParaRPr lang="en-US" dirty="0"/>
          </a:p>
          <a:p>
            <a:r>
              <a:rPr lang="en-US" dirty="0" err="1" smtClean="0"/>
              <a:t>Syn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Ant</a:t>
            </a:r>
          </a:p>
          <a:p>
            <a:endParaRPr lang="en-US" dirty="0"/>
          </a:p>
          <a:p>
            <a:r>
              <a:rPr lang="en-US" dirty="0" smtClean="0"/>
              <a:t>Example Sentences</a:t>
            </a:r>
          </a:p>
        </p:txBody>
      </p:sp>
    </p:spTree>
    <p:extLst>
      <p:ext uri="{BB962C8B-B14F-4D97-AF65-F5344CB8AC3E}">
        <p14:creationId xmlns:p14="http://schemas.microsoft.com/office/powerpoint/2010/main" val="21474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6275" y="2125683"/>
            <a:ext cx="1042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 or v) Definition</a:t>
            </a:r>
          </a:p>
          <a:p>
            <a:endParaRPr lang="en-US" dirty="0"/>
          </a:p>
          <a:p>
            <a:r>
              <a:rPr lang="en-US" dirty="0" err="1" smtClean="0"/>
              <a:t>Syn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Ant</a:t>
            </a:r>
          </a:p>
          <a:p>
            <a:endParaRPr lang="en-US" dirty="0"/>
          </a:p>
          <a:p>
            <a:r>
              <a:rPr lang="en-US" dirty="0" smtClean="0"/>
              <a:t>Example Sentences</a:t>
            </a:r>
          </a:p>
        </p:txBody>
      </p:sp>
    </p:spTree>
    <p:extLst>
      <p:ext uri="{BB962C8B-B14F-4D97-AF65-F5344CB8AC3E}">
        <p14:creationId xmlns:p14="http://schemas.microsoft.com/office/powerpoint/2010/main" val="160364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6275" y="2125683"/>
            <a:ext cx="1042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 or v) Definition</a:t>
            </a:r>
          </a:p>
          <a:p>
            <a:endParaRPr lang="en-US" dirty="0"/>
          </a:p>
          <a:p>
            <a:r>
              <a:rPr lang="en-US" dirty="0" err="1" smtClean="0"/>
              <a:t>Syn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Ant</a:t>
            </a:r>
          </a:p>
          <a:p>
            <a:endParaRPr lang="en-US" dirty="0"/>
          </a:p>
          <a:p>
            <a:r>
              <a:rPr lang="en-US" dirty="0" smtClean="0"/>
              <a:t>Example Sentences</a:t>
            </a:r>
          </a:p>
        </p:txBody>
      </p:sp>
    </p:spTree>
    <p:extLst>
      <p:ext uri="{BB962C8B-B14F-4D97-AF65-F5344CB8AC3E}">
        <p14:creationId xmlns:p14="http://schemas.microsoft.com/office/powerpoint/2010/main" val="22051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6275" y="2125683"/>
            <a:ext cx="1042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 or v) Definition</a:t>
            </a:r>
          </a:p>
          <a:p>
            <a:endParaRPr lang="en-US" dirty="0"/>
          </a:p>
          <a:p>
            <a:r>
              <a:rPr lang="en-US" dirty="0" err="1" smtClean="0"/>
              <a:t>Syn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Ant</a:t>
            </a:r>
          </a:p>
          <a:p>
            <a:endParaRPr lang="en-US" dirty="0"/>
          </a:p>
          <a:p>
            <a:r>
              <a:rPr lang="en-US" dirty="0" smtClean="0"/>
              <a:t>Example Sentences</a:t>
            </a:r>
          </a:p>
        </p:txBody>
      </p:sp>
    </p:spTree>
    <p:extLst>
      <p:ext uri="{BB962C8B-B14F-4D97-AF65-F5344CB8AC3E}">
        <p14:creationId xmlns:p14="http://schemas.microsoft.com/office/powerpoint/2010/main" val="187930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Current News Presentation</vt:lpstr>
      <vt:lpstr>&lt;title&gt;  (ss under thiss)</vt:lpstr>
      <vt:lpstr>&lt;title&gt;</vt:lpstr>
      <vt:lpstr>&lt;title&gt;</vt:lpstr>
      <vt:lpstr>&lt;title&gt;</vt:lpstr>
      <vt:lpstr>Vocab??</vt:lpstr>
      <vt:lpstr>Vocab??</vt:lpstr>
      <vt:lpstr>Vocab??</vt:lpstr>
      <vt:lpstr>Vocab??</vt:lpstr>
      <vt:lpstr>Vocab??</vt:lpstr>
      <vt:lpstr>Question Section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News Presentation</dc:title>
  <dc:creator>Windows User</dc:creator>
  <cp:lastModifiedBy>Windows User</cp:lastModifiedBy>
  <cp:revision>1</cp:revision>
  <dcterms:created xsi:type="dcterms:W3CDTF">2019-06-26T15:40:33Z</dcterms:created>
  <dcterms:modified xsi:type="dcterms:W3CDTF">2019-06-26T15:44:50Z</dcterms:modified>
</cp:coreProperties>
</file>