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5D9F8-FC41-CBC4-B65E-E1CE301E16C2}" v="27" dt="2025-03-23T12:40:06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北田 成秀" userId="963174fa9552e703" providerId="Windows Live" clId="Web-{1DD1EDCE-4A2F-4D60-A125-72F03111E201}"/>
    <pc:docChg chg="addSld modSld">
      <pc:chgData name="北田 成秀" userId="963174fa9552e703" providerId="Windows Live" clId="Web-{1DD1EDCE-4A2F-4D60-A125-72F03111E201}" dt="2022-02-04T05:09:39.406" v="2"/>
      <pc:docMkLst>
        <pc:docMk/>
      </pc:docMkLst>
      <pc:sldChg chg="addSp modSp">
        <pc:chgData name="北田 成秀" userId="963174fa9552e703" providerId="Windows Live" clId="Web-{1DD1EDCE-4A2F-4D60-A125-72F03111E201}" dt="2022-02-04T05:03:23.055" v="0"/>
        <pc:sldMkLst>
          <pc:docMk/>
          <pc:sldMk cId="2128380218" sldId="256"/>
        </pc:sldMkLst>
        <pc:picChg chg="add mod">
          <ac:chgData name="北田 成秀" userId="963174fa9552e703" providerId="Windows Live" clId="Web-{1DD1EDCE-4A2F-4D60-A125-72F03111E201}" dt="2022-02-04T05:03:23.055" v="0"/>
          <ac:picMkLst>
            <pc:docMk/>
            <pc:sldMk cId="2128380218" sldId="256"/>
            <ac:picMk id="4" creationId="{3CFEF5A2-F530-427A-A73D-60FB8E5E5A75}"/>
          </ac:picMkLst>
        </pc:picChg>
      </pc:sldChg>
      <pc:sldChg chg="addSp delSp modSp new">
        <pc:chgData name="北田 成秀" userId="963174fa9552e703" providerId="Windows Live" clId="Web-{1DD1EDCE-4A2F-4D60-A125-72F03111E201}" dt="2022-02-04T05:09:39.406" v="2"/>
        <pc:sldMkLst>
          <pc:docMk/>
          <pc:sldMk cId="2031893814" sldId="257"/>
        </pc:sldMkLst>
        <pc:spChg chg="del">
          <ac:chgData name="北田 成秀" userId="963174fa9552e703" providerId="Windows Live" clId="Web-{1DD1EDCE-4A2F-4D60-A125-72F03111E201}" dt="2022-02-04T05:09:39.406" v="2"/>
          <ac:spMkLst>
            <pc:docMk/>
            <pc:sldMk cId="2031893814" sldId="257"/>
            <ac:spMk id="3" creationId="{25796BC5-7654-4871-B77B-30DC2A499B70}"/>
          </ac:spMkLst>
        </pc:spChg>
        <pc:picChg chg="add mod ord">
          <ac:chgData name="北田 成秀" userId="963174fa9552e703" providerId="Windows Live" clId="Web-{1DD1EDCE-4A2F-4D60-A125-72F03111E201}" dt="2022-02-04T05:09:39.406" v="2"/>
          <ac:picMkLst>
            <pc:docMk/>
            <pc:sldMk cId="2031893814" sldId="257"/>
            <ac:picMk id="4" creationId="{56317F24-EB61-4D73-B837-6D77DF483872}"/>
          </ac:picMkLst>
        </pc:picChg>
      </pc:sldChg>
    </pc:docChg>
  </pc:docChgLst>
  <pc:docChgLst>
    <pc:chgData name="成秀 北田" userId="963174fa9552e703" providerId="Windows Live" clId="Web-{A4A5D9F8-FC41-CBC4-B65E-E1CE301E16C2}"/>
    <pc:docChg chg="delSld modSld addMainMaster delMainMaster">
      <pc:chgData name="成秀 北田" userId="963174fa9552e703" providerId="Windows Live" clId="Web-{A4A5D9F8-FC41-CBC4-B65E-E1CE301E16C2}" dt="2025-03-23T12:40:06.606" v="32"/>
      <pc:docMkLst>
        <pc:docMk/>
      </pc:docMkLst>
      <pc:sldChg chg="addSp delSp modSp mod setBg modClrScheme setClrOvrMap chgLayout">
        <pc:chgData name="成秀 北田" userId="963174fa9552e703" providerId="Windows Live" clId="Web-{A4A5D9F8-FC41-CBC4-B65E-E1CE301E16C2}" dt="2025-03-23T12:40:06.606" v="32"/>
        <pc:sldMkLst>
          <pc:docMk/>
          <pc:sldMk cId="2128380218" sldId="256"/>
        </pc:sldMkLst>
        <pc:spChg chg="mod">
          <ac:chgData name="成秀 北田" userId="963174fa9552e703" providerId="Windows Live" clId="Web-{A4A5D9F8-FC41-CBC4-B65E-E1CE301E16C2}" dt="2025-03-23T12:40:06.590" v="31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成秀 北田" userId="963174fa9552e703" providerId="Windows Live" clId="Web-{A4A5D9F8-FC41-CBC4-B65E-E1CE301E16C2}" dt="2025-03-23T12:40:06.606" v="32"/>
          <ac:spMkLst>
            <pc:docMk/>
            <pc:sldMk cId="2128380218" sldId="256"/>
            <ac:spMk id="3" creationId="{00000000-0000-0000-0000-000000000000}"/>
          </ac:spMkLst>
        </pc:spChg>
        <pc:spChg chg="add del mod">
          <ac:chgData name="成秀 北田" userId="963174fa9552e703" providerId="Windows Live" clId="Web-{A4A5D9F8-FC41-CBC4-B65E-E1CE301E16C2}" dt="2025-03-23T12:38:52.897" v="15"/>
          <ac:spMkLst>
            <pc:docMk/>
            <pc:sldMk cId="2128380218" sldId="256"/>
            <ac:spMk id="6" creationId="{4868525A-EC4F-015A-2A27-D684F801433B}"/>
          </ac:spMkLst>
        </pc:spChg>
        <pc:spChg chg="add del">
          <ac:chgData name="成秀 北田" userId="963174fa9552e703" providerId="Windows Live" clId="Web-{A4A5D9F8-FC41-CBC4-B65E-E1CE301E16C2}" dt="2025-03-23T12:39:36.385" v="25"/>
          <ac:spMkLst>
            <pc:docMk/>
            <pc:sldMk cId="2128380218" sldId="256"/>
            <ac:spMk id="10" creationId="{33E93247-6229-44AB-A550-739E971E690B}"/>
          </ac:spMkLst>
        </pc:spChg>
        <pc:spChg chg="add del">
          <ac:chgData name="成秀 北田" userId="963174fa9552e703" providerId="Windows Live" clId="Web-{A4A5D9F8-FC41-CBC4-B65E-E1CE301E16C2}" dt="2025-03-23T12:39:44.557" v="27"/>
          <ac:spMkLst>
            <pc:docMk/>
            <pc:sldMk cId="2128380218" sldId="256"/>
            <ac:spMk id="14" creationId="{3D7AAEFC-156E-1144-8D57-FBE2CD3B6CEB}"/>
          </ac:spMkLst>
        </pc:spChg>
        <pc:spChg chg="add del">
          <ac:chgData name="成秀 北田" userId="963174fa9552e703" providerId="Windows Live" clId="Web-{A4A5D9F8-FC41-CBC4-B65E-E1CE301E16C2}" dt="2025-03-23T12:39:44.557" v="27"/>
          <ac:spMkLst>
            <pc:docMk/>
            <pc:sldMk cId="2128380218" sldId="256"/>
            <ac:spMk id="15" creationId="{4AF0997A-7C0F-4AD2-BA90-5FE341A17796}"/>
          </ac:spMkLst>
        </pc:spChg>
        <pc:spChg chg="add del">
          <ac:chgData name="成秀 北田" userId="963174fa9552e703" providerId="Windows Live" clId="Web-{A4A5D9F8-FC41-CBC4-B65E-E1CE301E16C2}" dt="2025-03-23T12:39:49.558" v="29"/>
          <ac:spMkLst>
            <pc:docMk/>
            <pc:sldMk cId="2128380218" sldId="256"/>
            <ac:spMk id="17" creationId="{B7E2F724-2FB3-4D1D-A730-739B8654C030}"/>
          </ac:spMkLst>
        </pc:spChg>
        <pc:spChg chg="add del">
          <ac:chgData name="成秀 北田" userId="963174fa9552e703" providerId="Windows Live" clId="Web-{A4A5D9F8-FC41-CBC4-B65E-E1CE301E16C2}" dt="2025-03-23T12:39:49.558" v="29"/>
          <ac:spMkLst>
            <pc:docMk/>
            <pc:sldMk cId="2128380218" sldId="256"/>
            <ac:spMk id="18" creationId="{B2C335F7-F61C-4EB4-80F2-4B1438FE66BB}"/>
          </ac:spMkLst>
        </pc:spChg>
        <pc:spChg chg="add">
          <ac:chgData name="成秀 北田" userId="963174fa9552e703" providerId="Windows Live" clId="Web-{A4A5D9F8-FC41-CBC4-B65E-E1CE301E16C2}" dt="2025-03-23T12:39:49.604" v="30"/>
          <ac:spMkLst>
            <pc:docMk/>
            <pc:sldMk cId="2128380218" sldId="256"/>
            <ac:spMk id="20" creationId="{33E93247-6229-44AB-A550-739E971E690B}"/>
          </ac:spMkLst>
        </pc:spChg>
        <pc:picChg chg="del">
          <ac:chgData name="成秀 北田" userId="963174fa9552e703" providerId="Windows Live" clId="Web-{A4A5D9F8-FC41-CBC4-B65E-E1CE301E16C2}" dt="2025-03-23T12:37:07.389" v="0"/>
          <ac:picMkLst>
            <pc:docMk/>
            <pc:sldMk cId="2128380218" sldId="256"/>
            <ac:picMk id="4" creationId="{3CFEF5A2-F530-427A-A73D-60FB8E5E5A75}"/>
          </ac:picMkLst>
        </pc:picChg>
        <pc:picChg chg="add del mod ord">
          <ac:chgData name="成秀 北田" userId="963174fa9552e703" providerId="Windows Live" clId="Web-{A4A5D9F8-FC41-CBC4-B65E-E1CE301E16C2}" dt="2025-03-23T12:39:49.604" v="30"/>
          <ac:picMkLst>
            <pc:docMk/>
            <pc:sldMk cId="2128380218" sldId="256"/>
            <ac:picMk id="5" creationId="{D6D8BF23-554F-2389-880D-2FF21EAACCDB}"/>
          </ac:picMkLst>
        </pc:picChg>
        <pc:cxnChg chg="add del">
          <ac:chgData name="成秀 北田" userId="963174fa9552e703" providerId="Windows Live" clId="Web-{A4A5D9F8-FC41-CBC4-B65E-E1CE301E16C2}" dt="2025-03-23T12:39:36.385" v="25"/>
          <ac:cxnSpMkLst>
            <pc:docMk/>
            <pc:sldMk cId="2128380218" sldId="256"/>
            <ac:cxnSpMk id="12" creationId="{EE2E603F-4A95-4FE8-BB06-211DFD75DBEF}"/>
          </ac:cxnSpMkLst>
        </pc:cxnChg>
        <pc:cxnChg chg="add">
          <ac:chgData name="成秀 北田" userId="963174fa9552e703" providerId="Windows Live" clId="Web-{A4A5D9F8-FC41-CBC4-B65E-E1CE301E16C2}" dt="2025-03-23T12:39:49.604" v="30"/>
          <ac:cxnSpMkLst>
            <pc:docMk/>
            <pc:sldMk cId="2128380218" sldId="256"/>
            <ac:cxnSpMk id="21" creationId="{EE2E603F-4A95-4FE8-BB06-211DFD75DBEF}"/>
          </ac:cxnSpMkLst>
        </pc:cxnChg>
      </pc:sldChg>
      <pc:sldChg chg="addSp delSp modSp del">
        <pc:chgData name="成秀 北田" userId="963174fa9552e703" providerId="Windows Live" clId="Web-{A4A5D9F8-FC41-CBC4-B65E-E1CE301E16C2}" dt="2025-03-23T12:39:18.461" v="23"/>
        <pc:sldMkLst>
          <pc:docMk/>
          <pc:sldMk cId="2031893814" sldId="257"/>
        </pc:sldMkLst>
        <pc:spChg chg="add mod">
          <ac:chgData name="成秀 北田" userId="963174fa9552e703" providerId="Windows Live" clId="Web-{A4A5D9F8-FC41-CBC4-B65E-E1CE301E16C2}" dt="2025-03-23T12:37:11.155" v="1"/>
          <ac:spMkLst>
            <pc:docMk/>
            <pc:sldMk cId="2031893814" sldId="257"/>
            <ac:spMk id="5" creationId="{D49B6C94-65A3-3488-DE97-1A217D92370E}"/>
          </ac:spMkLst>
        </pc:spChg>
        <pc:picChg chg="del">
          <ac:chgData name="成秀 北田" userId="963174fa9552e703" providerId="Windows Live" clId="Web-{A4A5D9F8-FC41-CBC4-B65E-E1CE301E16C2}" dt="2025-03-23T12:37:11.155" v="1"/>
          <ac:picMkLst>
            <pc:docMk/>
            <pc:sldMk cId="2031893814" sldId="257"/>
            <ac:picMk id="4" creationId="{56317F24-EB61-4D73-B837-6D77DF483872}"/>
          </ac:picMkLst>
        </pc:picChg>
      </pc:sldChg>
      <pc:sldMasterChg chg="add del addSldLayout delSldLayout">
        <pc:chgData name="成秀 北田" userId="963174fa9552e703" providerId="Windows Live" clId="Web-{A4A5D9F8-FC41-CBC4-B65E-E1CE301E16C2}" dt="2025-03-23T12:39:49.604" v="30"/>
        <pc:sldMasterMkLst>
          <pc:docMk/>
          <pc:sldMasterMk cId="2907289730" sldId="2147483648"/>
        </pc:sldMasterMkLst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replId addSldLayout delSldLayout">
        <pc:chgData name="成秀 北田" userId="963174fa9552e703" providerId="Windows Live" clId="Web-{A4A5D9F8-FC41-CBC4-B65E-E1CE301E16C2}" dt="2025-03-23T12:39:49.558" v="29"/>
        <pc:sldMasterMkLst>
          <pc:docMk/>
          <pc:sldMasterMk cId="2538523637" sldId="2147483660"/>
        </pc:sldMasterMkLst>
        <pc:sldLayoutChg chg="add del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3691747136" sldId="2147483661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998827413" sldId="2147483662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2185475066" sldId="2147483663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2783596938" sldId="2147483664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3878347568" sldId="2147483665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727283138" sldId="2147483666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2097067880" sldId="2147483667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2442708080" sldId="2147483668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1676134686" sldId="2147483669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994127946" sldId="2147483670"/>
          </pc:sldLayoutMkLst>
        </pc:sldLayoutChg>
        <pc:sldLayoutChg chg="add del replId">
          <pc:chgData name="成秀 北田" userId="963174fa9552e703" providerId="Windows Live" clId="Web-{A4A5D9F8-FC41-CBC4-B65E-E1CE301E16C2}" dt="2025-03-23T12:39:49.558" v="29"/>
          <pc:sldLayoutMkLst>
            <pc:docMk/>
            <pc:sldMasterMk cId="2538523637" sldId="2147483660"/>
            <pc:sldLayoutMk cId="1819122410" sldId="2147483671"/>
          </pc:sldLayoutMkLst>
        </pc:sldLayoutChg>
      </pc:sldMasterChg>
      <pc:sldMasterChg chg="add del addSldLayout delSldLayout">
        <pc:chgData name="成秀 北田" userId="963174fa9552e703" providerId="Windows Live" clId="Web-{A4A5D9F8-FC41-CBC4-B65E-E1CE301E16C2}" dt="2025-03-23T12:39:49.604" v="30"/>
        <pc:sldMasterMkLst>
          <pc:docMk/>
          <pc:sldMasterMk cId="3485603175" sldId="2147483686"/>
        </pc:sldMasterMkLst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3915304375" sldId="2147483675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2207968777" sldId="2147483676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3298454546" sldId="2147483677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2699675066" sldId="2147483678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1062354877" sldId="2147483679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360312816" sldId="2147483680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4204227823" sldId="2147483681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3281972762" sldId="2147483682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1757695735" sldId="2147483683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4046241791" sldId="2147483684"/>
          </pc:sldLayoutMkLst>
        </pc:sldLayoutChg>
        <pc:sldLayoutChg chg="add del">
          <pc:chgData name="成秀 北田" userId="963174fa9552e703" providerId="Windows Live" clId="Web-{A4A5D9F8-FC41-CBC4-B65E-E1CE301E16C2}" dt="2025-03-23T12:39:49.604" v="30"/>
          <pc:sldLayoutMkLst>
            <pc:docMk/>
            <pc:sldMasterMk cId="3485603175" sldId="2147483686"/>
            <pc:sldLayoutMk cId="2611701697" sldId="2147483685"/>
          </pc:sldLayoutMkLst>
        </pc:sldLayoutChg>
      </pc:sldMasterChg>
      <pc:sldMasterChg chg="add del addSldLayout delSldLayout">
        <pc:chgData name="成秀 北田" userId="963174fa9552e703" providerId="Windows Live" clId="Web-{A4A5D9F8-FC41-CBC4-B65E-E1CE301E16C2}" dt="2025-03-23T12:39:44.557" v="27"/>
        <pc:sldMasterMkLst>
          <pc:docMk/>
          <pc:sldMasterMk cId="47404167" sldId="2147483725"/>
        </pc:sldMasterMkLst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2391838923" sldId="2147483714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3334458851" sldId="2147483715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3600806549" sldId="2147483716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2844416810" sldId="2147483717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4089648442" sldId="2147483718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3054114959" sldId="2147483719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4040588185" sldId="2147483720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465820953" sldId="2147483721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2495620016" sldId="2147483722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1090987640" sldId="2147483723"/>
          </pc:sldLayoutMkLst>
        </pc:sldLayoutChg>
        <pc:sldLayoutChg chg="add del">
          <pc:chgData name="成秀 北田" userId="963174fa9552e703" providerId="Windows Live" clId="Web-{A4A5D9F8-FC41-CBC4-B65E-E1CE301E16C2}" dt="2025-03-23T12:39:44.557" v="27"/>
          <pc:sldLayoutMkLst>
            <pc:docMk/>
            <pc:sldMasterMk cId="47404167" sldId="2147483725"/>
            <pc:sldLayoutMk cId="979918917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4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0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5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5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0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photo.cocolog-nifty.com/digitalphoto/2008/02/post_e154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9770" y="5852162"/>
            <a:ext cx="5965190" cy="74685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400">
                <a:latin typeface="メイリオ"/>
                <a:ea typeface="メイリオ"/>
                <a:cs typeface="Calibri Light"/>
              </a:rPr>
              <a:t>セツブンソウ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045583" y="5850988"/>
            <a:ext cx="2153787" cy="7468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ja-JP" altLang="en-US">
                <a:latin typeface="メイリオ"/>
                <a:ea typeface="メイリオ"/>
                <a:cs typeface="Calibri"/>
              </a:rPr>
              <a:t>かわいいおはな</a:t>
            </a:r>
            <a:endParaRPr kumimoji="1" lang="ja-JP" altLang="en-US">
              <a:latin typeface="メイリオ"/>
              <a:ea typeface="メイリオ"/>
            </a:endParaRPr>
          </a:p>
        </p:txBody>
      </p:sp>
      <p:pic>
        <p:nvPicPr>
          <p:cNvPr id="5" name="図 4" descr="白い花が咲いてい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6D8BF23-554F-2389-880D-2FF21EAAC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88877" y="406400"/>
            <a:ext cx="7814246" cy="5196474"/>
          </a:xfrm>
          <a:prstGeom prst="rect">
            <a:avLst/>
          </a:prstGeom>
        </p:spPr>
      </p:pic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ChronicleVTI</vt:lpstr>
      <vt:lpstr>セツブンソウ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22</cp:revision>
  <dcterms:created xsi:type="dcterms:W3CDTF">2022-02-04T05:03:18Z</dcterms:created>
  <dcterms:modified xsi:type="dcterms:W3CDTF">2025-03-23T12:40:06Z</dcterms:modified>
</cp:coreProperties>
</file>