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5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A239E-6CE5-4AAD-9549-2650D2F0833D}" v="25" dt="2023-05-02T09:53:5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ss, sky, outdoor, green&#10;&#10;Description automatically generated">
            <a:extLst>
              <a:ext uri="{FF2B5EF4-FFF2-40B4-BE49-F238E27FC236}">
                <a16:creationId xmlns:a16="http://schemas.microsoft.com/office/drawing/2014/main" id="{57527483-7B04-52E2-AEE2-6222EAF2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Robot Farm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sz="2000" dirty="0">
                <a:cs typeface="Calibri"/>
              </a:rPr>
              <a:t>Τελικό σχεδιάγραμμα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ENA  3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IN1  4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IN2  5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IN3  7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IN4  8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INB  9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A419671-C35F-CF1B-2AAB-1346D2EE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92" y="125546"/>
            <a:ext cx="6150634" cy="6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TX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 10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RX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 11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GND  GND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VCC  3V</a:t>
            </a:r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E7EF52D-9F7A-0E02-F7FD-87FB45C6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23" y="63762"/>
            <a:ext cx="5886326" cy="67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06105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Σύνδεση μπαταρίας με </a:t>
            </a:r>
            <a:r>
              <a:rPr lang="en-US" sz="2000" dirty="0">
                <a:cs typeface="Calibri"/>
              </a:rPr>
              <a:t>Driver </a:t>
            </a:r>
            <a:r>
              <a:rPr lang="el-GR" sz="2000" dirty="0">
                <a:cs typeface="Calibri"/>
              </a:rPr>
              <a:t>και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4F3325A-B327-9122-5D65-329F7C9A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65" y="380416"/>
            <a:ext cx="8086455" cy="60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τα 4 μοτέρ στο </a:t>
            </a:r>
            <a:r>
              <a:rPr lang="en-US" sz="2000" dirty="0">
                <a:cs typeface="Calibri"/>
              </a:rPr>
              <a:t>driver</a:t>
            </a:r>
          </a:p>
          <a:p>
            <a:r>
              <a:rPr lang="el-GR" sz="2000" dirty="0">
                <a:cs typeface="Calibri"/>
              </a:rPr>
              <a:t>Δύο μοτέρ αριστερά</a:t>
            </a:r>
          </a:p>
          <a:p>
            <a:r>
              <a:rPr lang="el-GR" sz="2000" dirty="0">
                <a:cs typeface="Calibri"/>
              </a:rPr>
              <a:t>Δυο μοτέρ δεξιά</a:t>
            </a:r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606807D-C9D7-4306-0405-F2C0A782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2" y="-1623"/>
            <a:ext cx="7500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l-GR" dirty="0">
                <a:cs typeface="Calibri Light"/>
              </a:rPr>
              <a:t>Βήμα 14</a:t>
            </a:r>
            <a:r>
              <a:rPr lang="el-GR" baseline="30000" dirty="0">
                <a:cs typeface="Calibri Light"/>
              </a:rPr>
              <a:t>ο</a:t>
            </a:r>
            <a:r>
              <a:rPr lang="el-GR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RX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Bluetooth </a:t>
            </a:r>
            <a:r>
              <a:rPr lang="el-GR" sz="2000" dirty="0">
                <a:cs typeface="Calibri"/>
              </a:rPr>
              <a:t>με το </a:t>
            </a:r>
            <a:r>
              <a:rPr lang="en-US" sz="2000" dirty="0">
                <a:cs typeface="Calibri"/>
              </a:rPr>
              <a:t>Pin 11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7F333AA-6160-DE96-0C74-FE42E923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49" y="445328"/>
            <a:ext cx="11725335" cy="5964098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C771DD1-B6F5-9A25-1078-D226F044B807}"/>
              </a:ext>
            </a:extLst>
          </p:cNvPr>
          <p:cNvSpPr txBox="1">
            <a:spLocks/>
          </p:cNvSpPr>
          <p:nvPr/>
        </p:nvSpPr>
        <p:spPr>
          <a:xfrm>
            <a:off x="801331" y="769979"/>
            <a:ext cx="3505494" cy="329306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S0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 22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S1  24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S3  28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OUT  12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VCC  5V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GND  GND</a:t>
            </a:r>
            <a:endParaRPr lang="en-US" sz="2000" dirty="0">
              <a:cs typeface="Calibri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779E6D8-B05A-3293-9892-CC311181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24" t="14518" r="25840" b="80998"/>
          <a:stretch/>
        </p:blipFill>
        <p:spPr>
          <a:xfrm>
            <a:off x="8566032" y="2044458"/>
            <a:ext cx="86264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l-GR" dirty="0">
                <a:cs typeface="Calibri Light"/>
              </a:rPr>
              <a:t>Βήμα 14</a:t>
            </a:r>
            <a:r>
              <a:rPr lang="el-GR" baseline="30000" dirty="0">
                <a:cs typeface="Calibri Light"/>
              </a:rPr>
              <a:t>ο</a:t>
            </a:r>
            <a:r>
              <a:rPr lang="el-GR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RX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Bluetooth </a:t>
            </a:r>
            <a:r>
              <a:rPr lang="el-GR" sz="2000" dirty="0">
                <a:cs typeface="Calibri"/>
              </a:rPr>
              <a:t>με το </a:t>
            </a:r>
            <a:r>
              <a:rPr lang="en-US" sz="2000" dirty="0">
                <a:cs typeface="Calibri"/>
              </a:rPr>
              <a:t>Pin 11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8F2E0CE-3C3F-4CF0-2D37-8568EDF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52"/>
            <a:ext cx="12192000" cy="6155096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31813076-8058-487E-6013-CEFC54FE5B52}"/>
              </a:ext>
            </a:extLst>
          </p:cNvPr>
          <p:cNvSpPr txBox="1">
            <a:spLocks/>
          </p:cNvSpPr>
          <p:nvPr/>
        </p:nvSpPr>
        <p:spPr>
          <a:xfrm>
            <a:off x="740947" y="629266"/>
            <a:ext cx="3505494" cy="329306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DHT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 40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Photoresistor  42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Relay1  44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Relay2  46</a:t>
            </a: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Relay3  48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40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2502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Σύνδεση μπαταρίας με τις 3 αντλίες νερού</a:t>
            </a:r>
            <a:endParaRPr lang="en-US" sz="2000" dirty="0">
              <a:cs typeface="Calibri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CEE6139-C158-8F99-296A-AE654946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31" y="90767"/>
            <a:ext cx="7970772" cy="66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81D3D5B4-4498-7124-D407-0BC92D7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l-GR" dirty="0">
                <a:cs typeface="Calibri Light"/>
              </a:rPr>
              <a:t>Βήμα 14</a:t>
            </a:r>
            <a:r>
              <a:rPr lang="el-GR" baseline="30000" dirty="0">
                <a:cs typeface="Calibri Light"/>
              </a:rPr>
              <a:t>ο</a:t>
            </a:r>
            <a:r>
              <a:rPr lang="el-GR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D5A9C561-80B7-8522-C270-4A105972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cs typeface="Calibri"/>
              </a:rPr>
              <a:t>Συνδέουμε το </a:t>
            </a:r>
            <a:r>
              <a:rPr lang="en-US" sz="2000" dirty="0">
                <a:cs typeface="Calibri"/>
              </a:rPr>
              <a:t>RX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Bluetooth </a:t>
            </a:r>
            <a:r>
              <a:rPr lang="el-GR" sz="2000" dirty="0">
                <a:cs typeface="Calibri"/>
              </a:rPr>
              <a:t>με το </a:t>
            </a:r>
            <a:r>
              <a:rPr lang="en-US" sz="2000" dirty="0">
                <a:cs typeface="Calibri"/>
              </a:rPr>
              <a:t>Pin 11 </a:t>
            </a:r>
            <a:r>
              <a:rPr lang="el-GR" sz="2000" dirty="0">
                <a:cs typeface="Calibri"/>
              </a:rPr>
              <a:t>του </a:t>
            </a:r>
            <a:r>
              <a:rPr lang="en-US" sz="2000" dirty="0">
                <a:cs typeface="Calibri"/>
              </a:rPr>
              <a:t>Arduino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774DD94-4D64-4CE6-5CD0-189781E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77"/>
            <a:ext cx="12192000" cy="61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74c730ad-8bfd-4b7e-8367-5015f4d7cce0" xsi:nil="true"/>
    <LMS_Mappings xmlns="74c730ad-8bfd-4b7e-8367-5015f4d7cce0" xsi:nil="true"/>
    <Invited_Teachers xmlns="74c730ad-8bfd-4b7e-8367-5015f4d7cce0" xsi:nil="true"/>
    <NotebookType xmlns="74c730ad-8bfd-4b7e-8367-5015f4d7cce0" xsi:nil="true"/>
    <Teachers xmlns="74c730ad-8bfd-4b7e-8367-5015f4d7cce0">
      <UserInfo>
        <DisplayName/>
        <AccountId xsi:nil="true"/>
        <AccountType/>
      </UserInfo>
    </Teachers>
    <Student_Groups xmlns="74c730ad-8bfd-4b7e-8367-5015f4d7cce0">
      <UserInfo>
        <DisplayName/>
        <AccountId xsi:nil="true"/>
        <AccountType/>
      </UserInfo>
    </Student_Groups>
    <Teams_Channel_Section_Location xmlns="74c730ad-8bfd-4b7e-8367-5015f4d7cce0" xsi:nil="true"/>
    <TeamsChannelId xmlns="74c730ad-8bfd-4b7e-8367-5015f4d7cce0" xsi:nil="true"/>
    <Invited_Students xmlns="74c730ad-8bfd-4b7e-8367-5015f4d7cce0" xsi:nil="true"/>
    <Students xmlns="74c730ad-8bfd-4b7e-8367-5015f4d7cce0">
      <UserInfo>
        <DisplayName/>
        <AccountId xsi:nil="true"/>
        <AccountType/>
      </UserInfo>
    </Students>
    <Math_Settings xmlns="74c730ad-8bfd-4b7e-8367-5015f4d7cce0" xsi:nil="true"/>
    <_activity xmlns="74c730ad-8bfd-4b7e-8367-5015f4d7cce0" xsi:nil="true"/>
    <AppVersion xmlns="74c730ad-8bfd-4b7e-8367-5015f4d7cce0" xsi:nil="true"/>
    <IsNotebookLocked xmlns="74c730ad-8bfd-4b7e-8367-5015f4d7cce0" xsi:nil="true"/>
    <FolderType xmlns="74c730ad-8bfd-4b7e-8367-5015f4d7cce0" xsi:nil="true"/>
    <Distribution_Groups xmlns="74c730ad-8bfd-4b7e-8367-5015f4d7cce0" xsi:nil="true"/>
    <Templates xmlns="74c730ad-8bfd-4b7e-8367-5015f4d7cce0" xsi:nil="true"/>
    <Self_Registration_Enabled xmlns="74c730ad-8bfd-4b7e-8367-5015f4d7cce0" xsi:nil="true"/>
    <Has_Teacher_Only_SectionGroup xmlns="74c730ad-8bfd-4b7e-8367-5015f4d7cce0" xsi:nil="true"/>
    <CultureName xmlns="74c730ad-8bfd-4b7e-8367-5015f4d7cce0" xsi:nil="true"/>
    <Is_Collaboration_Space_Locked xmlns="74c730ad-8bfd-4b7e-8367-5015f4d7cce0" xsi:nil="true"/>
    <Owner xmlns="74c730ad-8bfd-4b7e-8367-5015f4d7cce0">
      <UserInfo>
        <DisplayName/>
        <AccountId xsi:nil="true"/>
        <AccountType/>
      </UserInfo>
    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297417144E8428358E9F8CCCD24CB" ma:contentTypeVersion="36" ma:contentTypeDescription="Create a new document." ma:contentTypeScope="" ma:versionID="3b7e8827e9f9ca62c484b6459ce3ce7e">
  <xsd:schema xmlns:xsd="http://www.w3.org/2001/XMLSchema" xmlns:xs="http://www.w3.org/2001/XMLSchema" xmlns:p="http://schemas.microsoft.com/office/2006/metadata/properties" xmlns:ns3="74c730ad-8bfd-4b7e-8367-5015f4d7cce0" xmlns:ns4="083a934c-9d99-4122-bc29-c453e8968a35" targetNamespace="http://schemas.microsoft.com/office/2006/metadata/properties" ma:root="true" ma:fieldsID="4407a2ac133840a595f165a8629ed82f" ns3:_="" ns4:_="">
    <xsd:import namespace="74c730ad-8bfd-4b7e-8367-5015f4d7cce0"/>
    <xsd:import namespace="083a934c-9d99-4122-bc29-c453e8968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730ad-8bfd-4b7e-8367-5015f4d7c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a934c-9d99-4122-bc29-c453e8968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D62E1A-B578-486F-BD8E-2E8A8FDA7E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AB01C7-25DE-4CA4-A17B-FDBEF8FB3483}">
  <ds:schemaRefs>
    <ds:schemaRef ds:uri="http://schemas.microsoft.com/office/infopath/2007/PartnerControls"/>
    <ds:schemaRef ds:uri="74c730ad-8bfd-4b7e-8367-5015f4d7cce0"/>
    <ds:schemaRef ds:uri="083a934c-9d99-4122-bc29-c453e8968a3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115784-5C9B-4832-A759-B0AB8E099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c730ad-8bfd-4b7e-8367-5015f4d7cce0"/>
    <ds:schemaRef ds:uri="083a934c-9d99-4122-bc29-c453e8968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131</Words>
  <Application>Microsoft Office PowerPoint</Application>
  <PresentationFormat>Ευρεία οθόνη</PresentationFormat>
  <Paragraphs>34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Robot Farm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Βήμα 14ο </vt:lpstr>
      <vt:lpstr>Βήμα 14ο </vt:lpstr>
      <vt:lpstr>Παρουσίαση του PowerPoint</vt:lpstr>
      <vt:lpstr>Βήμα 14ο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Theodoros Kitsos</dc:creator>
  <cp:lastModifiedBy>Theodoros Kitsos</cp:lastModifiedBy>
  <cp:revision>2</cp:revision>
  <dcterms:created xsi:type="dcterms:W3CDTF">2023-05-02T05:20:16Z</dcterms:created>
  <dcterms:modified xsi:type="dcterms:W3CDTF">2023-05-12T07:00:07Z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0x0101009C0297417144E8428358E9F8CCCD24CB</vt:lpwstr>
  </property>
</Properties>
</file>