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7" r:id="rId2"/>
    <p:sldId id="260" r:id="rId3"/>
    <p:sldId id="281" r:id="rId4"/>
    <p:sldId id="280" r:id="rId5"/>
    <p:sldId id="279" r:id="rId6"/>
    <p:sldId id="274" r:id="rId7"/>
    <p:sldId id="268" r:id="rId8"/>
    <p:sldId id="269" r:id="rId9"/>
    <p:sldId id="270" r:id="rId10"/>
    <p:sldId id="275" r:id="rId11"/>
    <p:sldId id="276" r:id="rId12"/>
    <p:sldId id="267"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87DE3-30B2-4005-AF03-61065E0E7B28}" v="15" dt="2023-07-29T00:16:09.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son Shitsukane" userId="df8e2b1ed9e7d4dc" providerId="LiveId" clId="{29987DE3-30B2-4005-AF03-61065E0E7B28}"/>
    <pc:docChg chg="undo redo custSel delSld modSld">
      <pc:chgData name="Bryson Shitsukane" userId="df8e2b1ed9e7d4dc" providerId="LiveId" clId="{29987DE3-30B2-4005-AF03-61065E0E7B28}" dt="2023-07-29T00:15:36.984" v="341" actId="20577"/>
      <pc:docMkLst>
        <pc:docMk/>
      </pc:docMkLst>
      <pc:sldChg chg="modSp mod">
        <pc:chgData name="Bryson Shitsukane" userId="df8e2b1ed9e7d4dc" providerId="LiveId" clId="{29987DE3-30B2-4005-AF03-61065E0E7B28}" dt="2023-07-28T23:36:45.617" v="35" actId="20577"/>
        <pc:sldMkLst>
          <pc:docMk/>
          <pc:sldMk cId="3049649541" sldId="260"/>
        </pc:sldMkLst>
        <pc:spChg chg="mod">
          <ac:chgData name="Bryson Shitsukane" userId="df8e2b1ed9e7d4dc" providerId="LiveId" clId="{29987DE3-30B2-4005-AF03-61065E0E7B28}" dt="2023-07-28T23:36:45.617" v="35" actId="20577"/>
          <ac:spMkLst>
            <pc:docMk/>
            <pc:sldMk cId="3049649541" sldId="260"/>
            <ac:spMk id="3" creationId="{0E38F060-F956-24B0-E77E-04929B90982B}"/>
          </ac:spMkLst>
        </pc:spChg>
      </pc:sldChg>
      <pc:sldChg chg="addSp delSp modSp mod setBg">
        <pc:chgData name="Bryson Shitsukane" userId="df8e2b1ed9e7d4dc" providerId="LiveId" clId="{29987DE3-30B2-4005-AF03-61065E0E7B28}" dt="2023-07-29T00:04:30.024" v="109" actId="12"/>
        <pc:sldMkLst>
          <pc:docMk/>
          <pc:sldMk cId="498791617" sldId="263"/>
        </pc:sldMkLst>
        <pc:spChg chg="mod">
          <ac:chgData name="Bryson Shitsukane" userId="df8e2b1ed9e7d4dc" providerId="LiveId" clId="{29987DE3-30B2-4005-AF03-61065E0E7B28}" dt="2023-07-28T22:34:30.474" v="10" actId="26606"/>
          <ac:spMkLst>
            <pc:docMk/>
            <pc:sldMk cId="498791617" sldId="263"/>
            <ac:spMk id="2" creationId="{638C91AB-5AEA-F646-9F76-46DCF905B522}"/>
          </ac:spMkLst>
        </pc:spChg>
        <pc:spChg chg="add del mod">
          <ac:chgData name="Bryson Shitsukane" userId="df8e2b1ed9e7d4dc" providerId="LiveId" clId="{29987DE3-30B2-4005-AF03-61065E0E7B28}" dt="2023-07-28T22:34:30.474" v="10" actId="26606"/>
          <ac:spMkLst>
            <pc:docMk/>
            <pc:sldMk cId="498791617" sldId="263"/>
            <ac:spMk id="3" creationId="{EE2EB69A-9813-E999-1B73-26A973C57C2A}"/>
          </ac:spMkLst>
        </pc:spChg>
        <pc:spChg chg="add del">
          <ac:chgData name="Bryson Shitsukane" userId="df8e2b1ed9e7d4dc" providerId="LiveId" clId="{29987DE3-30B2-4005-AF03-61065E0E7B28}" dt="2023-07-28T22:34:30.459" v="9" actId="26606"/>
          <ac:spMkLst>
            <pc:docMk/>
            <pc:sldMk cId="498791617" sldId="263"/>
            <ac:spMk id="9" creationId="{973CFC7D-374D-4D67-8994-8DA9D4E23B62}"/>
          </ac:spMkLst>
        </pc:spChg>
        <pc:spChg chg="add del">
          <ac:chgData name="Bryson Shitsukane" userId="df8e2b1ed9e7d4dc" providerId="LiveId" clId="{29987DE3-30B2-4005-AF03-61065E0E7B28}" dt="2023-07-28T22:34:30.459" v="9" actId="26606"/>
          <ac:spMkLst>
            <pc:docMk/>
            <pc:sldMk cId="498791617" sldId="263"/>
            <ac:spMk id="11" creationId="{8F7FA731-5B6E-499C-926D-C2D2D4946616}"/>
          </ac:spMkLst>
        </pc:spChg>
        <pc:spChg chg="add del">
          <ac:chgData name="Bryson Shitsukane" userId="df8e2b1ed9e7d4dc" providerId="LiveId" clId="{29987DE3-30B2-4005-AF03-61065E0E7B28}" dt="2023-07-28T22:34:30.459" v="9" actId="26606"/>
          <ac:spMkLst>
            <pc:docMk/>
            <pc:sldMk cId="498791617" sldId="263"/>
            <ac:spMk id="13" creationId="{8592B821-10D5-48C0-8022-A904844B7FF4}"/>
          </ac:spMkLst>
        </pc:spChg>
        <pc:spChg chg="add">
          <ac:chgData name="Bryson Shitsukane" userId="df8e2b1ed9e7d4dc" providerId="LiveId" clId="{29987DE3-30B2-4005-AF03-61065E0E7B28}" dt="2023-07-28T22:34:30.474" v="10" actId="26606"/>
          <ac:spMkLst>
            <pc:docMk/>
            <pc:sldMk cId="498791617" sldId="263"/>
            <ac:spMk id="18" creationId="{03AE087C-11E2-4305-9282-D7F122FE726E}"/>
          </ac:spMkLst>
        </pc:spChg>
        <pc:spChg chg="add mod">
          <ac:chgData name="Bryson Shitsukane" userId="df8e2b1ed9e7d4dc" providerId="LiveId" clId="{29987DE3-30B2-4005-AF03-61065E0E7B28}" dt="2023-07-29T00:04:30.024" v="109" actId="12"/>
          <ac:spMkLst>
            <pc:docMk/>
            <pc:sldMk cId="498791617" sldId="263"/>
            <ac:spMk id="20" creationId="{EE2EB69A-9813-E999-1B73-26A973C57C2A}"/>
          </ac:spMkLst>
        </pc:spChg>
        <pc:grpChg chg="add">
          <ac:chgData name="Bryson Shitsukane" userId="df8e2b1ed9e7d4dc" providerId="LiveId" clId="{29987DE3-30B2-4005-AF03-61065E0E7B28}" dt="2023-07-28T22:34:30.474" v="10" actId="26606"/>
          <ac:grpSpMkLst>
            <pc:docMk/>
            <pc:sldMk cId="498791617" sldId="263"/>
            <ac:grpSpMk id="21" creationId="{7CECCFA5-40A0-4B37-8B7B-D912C28A15C3}"/>
          </ac:grpSpMkLst>
        </pc:grpChg>
        <pc:graphicFrameChg chg="add del">
          <ac:chgData name="Bryson Shitsukane" userId="df8e2b1ed9e7d4dc" providerId="LiveId" clId="{29987DE3-30B2-4005-AF03-61065E0E7B28}" dt="2023-07-28T22:34:30.459" v="9" actId="26606"/>
          <ac:graphicFrameMkLst>
            <pc:docMk/>
            <pc:sldMk cId="498791617" sldId="263"/>
            <ac:graphicFrameMk id="5" creationId="{9900687B-5D14-ED37-4DF4-909E8A7131EC}"/>
          </ac:graphicFrameMkLst>
        </pc:graphicFrameChg>
        <pc:picChg chg="add">
          <ac:chgData name="Bryson Shitsukane" userId="df8e2b1ed9e7d4dc" providerId="LiveId" clId="{29987DE3-30B2-4005-AF03-61065E0E7B28}" dt="2023-07-28T22:34:30.474" v="10" actId="26606"/>
          <ac:picMkLst>
            <pc:docMk/>
            <pc:sldMk cId="498791617" sldId="263"/>
            <ac:picMk id="19" creationId="{FE2AF4DF-3B11-F4E1-814C-7AFE51466E12}"/>
          </ac:picMkLst>
        </pc:picChg>
      </pc:sldChg>
      <pc:sldChg chg="modSp mod">
        <pc:chgData name="Bryson Shitsukane" userId="df8e2b1ed9e7d4dc" providerId="LiveId" clId="{29987DE3-30B2-4005-AF03-61065E0E7B28}" dt="2023-07-29T00:08:07.211" v="161" actId="2711"/>
        <pc:sldMkLst>
          <pc:docMk/>
          <pc:sldMk cId="3911211113" sldId="264"/>
        </pc:sldMkLst>
        <pc:spChg chg="mod">
          <ac:chgData name="Bryson Shitsukane" userId="df8e2b1ed9e7d4dc" providerId="LiveId" clId="{29987DE3-30B2-4005-AF03-61065E0E7B28}" dt="2023-07-29T00:08:07.211" v="161" actId="2711"/>
          <ac:spMkLst>
            <pc:docMk/>
            <pc:sldMk cId="3911211113" sldId="264"/>
            <ac:spMk id="3" creationId="{89F4B6C7-16EA-35C4-A2DB-D2CF175A15CB}"/>
          </ac:spMkLst>
        </pc:spChg>
      </pc:sldChg>
      <pc:sldChg chg="modSp mod">
        <pc:chgData name="Bryson Shitsukane" userId="df8e2b1ed9e7d4dc" providerId="LiveId" clId="{29987DE3-30B2-4005-AF03-61065E0E7B28}" dt="2023-07-29T00:03:44.129" v="108" actId="20577"/>
        <pc:sldMkLst>
          <pc:docMk/>
          <pc:sldMk cId="3481493983" sldId="265"/>
        </pc:sldMkLst>
        <pc:spChg chg="mod">
          <ac:chgData name="Bryson Shitsukane" userId="df8e2b1ed9e7d4dc" providerId="LiveId" clId="{29987DE3-30B2-4005-AF03-61065E0E7B28}" dt="2023-07-29T00:03:44.129" v="108" actId="20577"/>
          <ac:spMkLst>
            <pc:docMk/>
            <pc:sldMk cId="3481493983" sldId="265"/>
            <ac:spMk id="3" creationId="{A0A6B164-CF79-AF3D-2C22-A05E31FD30BC}"/>
          </ac:spMkLst>
        </pc:spChg>
      </pc:sldChg>
      <pc:sldChg chg="modSp mod">
        <pc:chgData name="Bryson Shitsukane" userId="df8e2b1ed9e7d4dc" providerId="LiveId" clId="{29987DE3-30B2-4005-AF03-61065E0E7B28}" dt="2023-07-29T00:10:08.823" v="177" actId="14100"/>
        <pc:sldMkLst>
          <pc:docMk/>
          <pc:sldMk cId="1125976766" sldId="267"/>
        </pc:sldMkLst>
        <pc:spChg chg="mod">
          <ac:chgData name="Bryson Shitsukane" userId="df8e2b1ed9e7d4dc" providerId="LiveId" clId="{29987DE3-30B2-4005-AF03-61065E0E7B28}" dt="2023-07-29T00:10:08.823" v="177" actId="14100"/>
          <ac:spMkLst>
            <pc:docMk/>
            <pc:sldMk cId="1125976766" sldId="267"/>
            <ac:spMk id="3" creationId="{09D1E106-33F6-E484-08A2-F56D9F904445}"/>
          </ac:spMkLst>
        </pc:spChg>
      </pc:sldChg>
      <pc:sldChg chg="addSp delSp modSp mod setBg">
        <pc:chgData name="Bryson Shitsukane" userId="df8e2b1ed9e7d4dc" providerId="LiveId" clId="{29987DE3-30B2-4005-AF03-61065E0E7B28}" dt="2023-07-28T23:55:34.945" v="55"/>
        <pc:sldMkLst>
          <pc:docMk/>
          <pc:sldMk cId="835667514" sldId="268"/>
        </pc:sldMkLst>
        <pc:spChg chg="del">
          <ac:chgData name="Bryson Shitsukane" userId="df8e2b1ed9e7d4dc" providerId="LiveId" clId="{29987DE3-30B2-4005-AF03-61065E0E7B28}" dt="2023-07-28T23:51:53.235" v="37" actId="478"/>
          <ac:spMkLst>
            <pc:docMk/>
            <pc:sldMk cId="835667514" sldId="268"/>
            <ac:spMk id="2" creationId="{D01105AD-B9EF-12DC-2883-51BE0B59FE61}"/>
          </ac:spMkLst>
        </pc:spChg>
        <pc:spChg chg="del mod">
          <ac:chgData name="Bryson Shitsukane" userId="df8e2b1ed9e7d4dc" providerId="LiveId" clId="{29987DE3-30B2-4005-AF03-61065E0E7B28}" dt="2023-07-28T23:53:02.268" v="39" actId="931"/>
          <ac:spMkLst>
            <pc:docMk/>
            <pc:sldMk cId="835667514" sldId="268"/>
            <ac:spMk id="3" creationId="{1F47FF8D-97E0-1B26-60CA-784C1D53F68F}"/>
          </ac:spMkLst>
        </pc:spChg>
        <pc:spChg chg="add del mod">
          <ac:chgData name="Bryson Shitsukane" userId="df8e2b1ed9e7d4dc" providerId="LiveId" clId="{29987DE3-30B2-4005-AF03-61065E0E7B28}" dt="2023-07-28T23:54:58.265" v="51" actId="478"/>
          <ac:spMkLst>
            <pc:docMk/>
            <pc:sldMk cId="835667514" sldId="268"/>
            <ac:spMk id="6" creationId="{10FDA665-C17E-D399-ADB9-53F4FBE609E6}"/>
          </ac:spMkLst>
        </pc:spChg>
        <pc:spChg chg="add mod">
          <ac:chgData name="Bryson Shitsukane" userId="df8e2b1ed9e7d4dc" providerId="LiveId" clId="{29987DE3-30B2-4005-AF03-61065E0E7B28}" dt="2023-07-28T23:55:34.945" v="55"/>
          <ac:spMkLst>
            <pc:docMk/>
            <pc:sldMk cId="835667514" sldId="268"/>
            <ac:spMk id="7" creationId="{4E067709-6F52-762F-26C5-7B0FC3C7EBF9}"/>
          </ac:spMkLst>
        </pc:spChg>
        <pc:spChg chg="add">
          <ac:chgData name="Bryson Shitsukane" userId="df8e2b1ed9e7d4dc" providerId="LiveId" clId="{29987DE3-30B2-4005-AF03-61065E0E7B28}" dt="2023-07-28T23:53:16.822" v="42" actId="26606"/>
          <ac:spMkLst>
            <pc:docMk/>
            <pc:sldMk cId="835667514" sldId="268"/>
            <ac:spMk id="10" creationId="{0F358BAA-9C8A-4E17-BAD8-32FD6FFEA730}"/>
          </ac:spMkLst>
        </pc:spChg>
        <pc:spChg chg="add">
          <ac:chgData name="Bryson Shitsukane" userId="df8e2b1ed9e7d4dc" providerId="LiveId" clId="{29987DE3-30B2-4005-AF03-61065E0E7B28}" dt="2023-07-28T23:53:16.822" v="42" actId="26606"/>
          <ac:spMkLst>
            <pc:docMk/>
            <pc:sldMk cId="835667514" sldId="268"/>
            <ac:spMk id="12" creationId="{4D6F41A4-BEE3-4935-9371-4ADEA67A22F9}"/>
          </ac:spMkLst>
        </pc:spChg>
        <pc:spChg chg="add">
          <ac:chgData name="Bryson Shitsukane" userId="df8e2b1ed9e7d4dc" providerId="LiveId" clId="{29987DE3-30B2-4005-AF03-61065E0E7B28}" dt="2023-07-28T23:53:16.822" v="42" actId="26606"/>
          <ac:spMkLst>
            <pc:docMk/>
            <pc:sldMk cId="835667514" sldId="268"/>
            <ac:spMk id="21" creationId="{7FE1D329-7CB2-4DF5-B0C0-36DD19EBC66D}"/>
          </ac:spMkLst>
        </pc:spChg>
        <pc:spChg chg="add">
          <ac:chgData name="Bryson Shitsukane" userId="df8e2b1ed9e7d4dc" providerId="LiveId" clId="{29987DE3-30B2-4005-AF03-61065E0E7B28}" dt="2023-07-28T23:53:16.822" v="42" actId="26606"/>
          <ac:spMkLst>
            <pc:docMk/>
            <pc:sldMk cId="835667514" sldId="268"/>
            <ac:spMk id="23" creationId="{B6D694DB-A3FC-4F14-A225-17BEBA4416DA}"/>
          </ac:spMkLst>
        </pc:spChg>
        <pc:grpChg chg="add">
          <ac:chgData name="Bryson Shitsukane" userId="df8e2b1ed9e7d4dc" providerId="LiveId" clId="{29987DE3-30B2-4005-AF03-61065E0E7B28}" dt="2023-07-28T23:53:16.822" v="42" actId="26606"/>
          <ac:grpSpMkLst>
            <pc:docMk/>
            <pc:sldMk cId="835667514" sldId="268"/>
            <ac:grpSpMk id="14" creationId="{7726F010-956A-40BC-8A1F-8002DC729B4C}"/>
          </ac:grpSpMkLst>
        </pc:grpChg>
        <pc:picChg chg="add mod">
          <ac:chgData name="Bryson Shitsukane" userId="df8e2b1ed9e7d4dc" providerId="LiveId" clId="{29987DE3-30B2-4005-AF03-61065E0E7B28}" dt="2023-07-28T23:54:22.595" v="48" actId="14100"/>
          <ac:picMkLst>
            <pc:docMk/>
            <pc:sldMk cId="835667514" sldId="268"/>
            <ac:picMk id="5" creationId="{94C77F6E-904C-09A8-562C-FEA8898967D9}"/>
          </ac:picMkLst>
        </pc:picChg>
      </pc:sldChg>
      <pc:sldChg chg="addSp delSp modSp mod setBg">
        <pc:chgData name="Bryson Shitsukane" userId="df8e2b1ed9e7d4dc" providerId="LiveId" clId="{29987DE3-30B2-4005-AF03-61065E0E7B28}" dt="2023-07-28T23:57:51.774" v="69" actId="207"/>
        <pc:sldMkLst>
          <pc:docMk/>
          <pc:sldMk cId="898148345" sldId="269"/>
        </pc:sldMkLst>
        <pc:spChg chg="del">
          <ac:chgData name="Bryson Shitsukane" userId="df8e2b1ed9e7d4dc" providerId="LiveId" clId="{29987DE3-30B2-4005-AF03-61065E0E7B28}" dt="2023-07-28T23:56:26.987" v="59" actId="26606"/>
          <ac:spMkLst>
            <pc:docMk/>
            <pc:sldMk cId="898148345" sldId="269"/>
            <ac:spMk id="2" creationId="{43EF3F6F-C6FB-6AAE-91A4-B842FA4FD3B7}"/>
          </ac:spMkLst>
        </pc:spChg>
        <pc:spChg chg="del">
          <ac:chgData name="Bryson Shitsukane" userId="df8e2b1ed9e7d4dc" providerId="LiveId" clId="{29987DE3-30B2-4005-AF03-61065E0E7B28}" dt="2023-07-28T23:56:17.600" v="56" actId="931"/>
          <ac:spMkLst>
            <pc:docMk/>
            <pc:sldMk cId="898148345" sldId="269"/>
            <ac:spMk id="3" creationId="{DE07FF33-9351-E499-25F4-98E3F0B8E153}"/>
          </ac:spMkLst>
        </pc:spChg>
        <pc:spChg chg="add mod">
          <ac:chgData name="Bryson Shitsukane" userId="df8e2b1ed9e7d4dc" providerId="LiveId" clId="{29987DE3-30B2-4005-AF03-61065E0E7B28}" dt="2023-07-28T23:57:51.774" v="69" actId="207"/>
          <ac:spMkLst>
            <pc:docMk/>
            <pc:sldMk cId="898148345" sldId="269"/>
            <ac:spMk id="6" creationId="{2C926DEE-46A4-C528-614F-A602942CAED6}"/>
          </ac:spMkLst>
        </pc:spChg>
        <pc:spChg chg="add del">
          <ac:chgData name="Bryson Shitsukane" userId="df8e2b1ed9e7d4dc" providerId="LiveId" clId="{29987DE3-30B2-4005-AF03-61065E0E7B28}" dt="2023-07-28T23:57:03.454" v="63" actId="26606"/>
          <ac:spMkLst>
            <pc:docMk/>
            <pc:sldMk cId="898148345" sldId="269"/>
            <ac:spMk id="10" creationId="{0F358BAA-9C8A-4E17-BAD8-32FD6FFEA730}"/>
          </ac:spMkLst>
        </pc:spChg>
        <pc:spChg chg="add del">
          <ac:chgData name="Bryson Shitsukane" userId="df8e2b1ed9e7d4dc" providerId="LiveId" clId="{29987DE3-30B2-4005-AF03-61065E0E7B28}" dt="2023-07-28T23:57:03.454" v="63" actId="26606"/>
          <ac:spMkLst>
            <pc:docMk/>
            <pc:sldMk cId="898148345" sldId="269"/>
            <ac:spMk id="12" creationId="{4D6F41A4-BEE3-4935-9371-4ADEA67A22F9}"/>
          </ac:spMkLst>
        </pc:spChg>
        <pc:spChg chg="add del">
          <ac:chgData name="Bryson Shitsukane" userId="df8e2b1ed9e7d4dc" providerId="LiveId" clId="{29987DE3-30B2-4005-AF03-61065E0E7B28}" dt="2023-07-28T23:57:03.454" v="63" actId="26606"/>
          <ac:spMkLst>
            <pc:docMk/>
            <pc:sldMk cId="898148345" sldId="269"/>
            <ac:spMk id="21" creationId="{7FE1D329-7CB2-4DF5-B0C0-36DD19EBC66D}"/>
          </ac:spMkLst>
        </pc:spChg>
        <pc:spChg chg="add del">
          <ac:chgData name="Bryson Shitsukane" userId="df8e2b1ed9e7d4dc" providerId="LiveId" clId="{29987DE3-30B2-4005-AF03-61065E0E7B28}" dt="2023-07-28T23:57:03.454" v="63" actId="26606"/>
          <ac:spMkLst>
            <pc:docMk/>
            <pc:sldMk cId="898148345" sldId="269"/>
            <ac:spMk id="23" creationId="{B6D694DB-A3FC-4F14-A225-17BEBA4416DA}"/>
          </ac:spMkLst>
        </pc:spChg>
        <pc:spChg chg="add del">
          <ac:chgData name="Bryson Shitsukane" userId="df8e2b1ed9e7d4dc" providerId="LiveId" clId="{29987DE3-30B2-4005-AF03-61065E0E7B28}" dt="2023-07-28T23:57:03.440" v="62" actId="26606"/>
          <ac:spMkLst>
            <pc:docMk/>
            <pc:sldMk cId="898148345" sldId="269"/>
            <ac:spMk id="27" creationId="{1198B957-86B6-2B4C-76BE-058FD57C234A}"/>
          </ac:spMkLst>
        </pc:spChg>
        <pc:spChg chg="add">
          <ac:chgData name="Bryson Shitsukane" userId="df8e2b1ed9e7d4dc" providerId="LiveId" clId="{29987DE3-30B2-4005-AF03-61065E0E7B28}" dt="2023-07-28T23:57:03.454" v="63" actId="26606"/>
          <ac:spMkLst>
            <pc:docMk/>
            <pc:sldMk cId="898148345" sldId="269"/>
            <ac:spMk id="28" creationId="{0F358BAA-9C8A-4E17-BAD8-32FD6FFEA730}"/>
          </ac:spMkLst>
        </pc:spChg>
        <pc:spChg chg="add del">
          <ac:chgData name="Bryson Shitsukane" userId="df8e2b1ed9e7d4dc" providerId="LiveId" clId="{29987DE3-30B2-4005-AF03-61065E0E7B28}" dt="2023-07-28T23:57:03.440" v="62" actId="26606"/>
          <ac:spMkLst>
            <pc:docMk/>
            <pc:sldMk cId="898148345" sldId="269"/>
            <ac:spMk id="30" creationId="{03AE087C-11E2-4305-9282-D7F122FE726E}"/>
          </ac:spMkLst>
        </pc:spChg>
        <pc:spChg chg="add">
          <ac:chgData name="Bryson Shitsukane" userId="df8e2b1ed9e7d4dc" providerId="LiveId" clId="{29987DE3-30B2-4005-AF03-61065E0E7B28}" dt="2023-07-28T23:57:03.454" v="63" actId="26606"/>
          <ac:spMkLst>
            <pc:docMk/>
            <pc:sldMk cId="898148345" sldId="269"/>
            <ac:spMk id="39" creationId="{7FE1D329-7CB2-4DF5-B0C0-36DD19EBC66D}"/>
          </ac:spMkLst>
        </pc:spChg>
        <pc:spChg chg="add">
          <ac:chgData name="Bryson Shitsukane" userId="df8e2b1ed9e7d4dc" providerId="LiveId" clId="{29987DE3-30B2-4005-AF03-61065E0E7B28}" dt="2023-07-28T23:57:03.454" v="63" actId="26606"/>
          <ac:spMkLst>
            <pc:docMk/>
            <pc:sldMk cId="898148345" sldId="269"/>
            <ac:spMk id="40" creationId="{4D6F41A4-BEE3-4935-9371-4ADEA67A22F9}"/>
          </ac:spMkLst>
        </pc:spChg>
        <pc:spChg chg="add">
          <ac:chgData name="Bryson Shitsukane" userId="df8e2b1ed9e7d4dc" providerId="LiveId" clId="{29987DE3-30B2-4005-AF03-61065E0E7B28}" dt="2023-07-28T23:57:03.454" v="63" actId="26606"/>
          <ac:spMkLst>
            <pc:docMk/>
            <pc:sldMk cId="898148345" sldId="269"/>
            <ac:spMk id="41" creationId="{B6D694DB-A3FC-4F14-A225-17BEBA4416DA}"/>
          </ac:spMkLst>
        </pc:spChg>
        <pc:grpChg chg="add del">
          <ac:chgData name="Bryson Shitsukane" userId="df8e2b1ed9e7d4dc" providerId="LiveId" clId="{29987DE3-30B2-4005-AF03-61065E0E7B28}" dt="2023-07-28T23:57:03.454" v="63" actId="26606"/>
          <ac:grpSpMkLst>
            <pc:docMk/>
            <pc:sldMk cId="898148345" sldId="269"/>
            <ac:grpSpMk id="14" creationId="{7726F010-956A-40BC-8A1F-8002DC729B4C}"/>
          </ac:grpSpMkLst>
        </pc:grpChg>
        <pc:grpChg chg="add del">
          <ac:chgData name="Bryson Shitsukane" userId="df8e2b1ed9e7d4dc" providerId="LiveId" clId="{29987DE3-30B2-4005-AF03-61065E0E7B28}" dt="2023-07-28T23:57:03.440" v="62" actId="26606"/>
          <ac:grpSpMkLst>
            <pc:docMk/>
            <pc:sldMk cId="898148345" sldId="269"/>
            <ac:grpSpMk id="32" creationId="{6ACF365D-F104-414F-93C3-D9F568808E0D}"/>
          </ac:grpSpMkLst>
        </pc:grpChg>
        <pc:grpChg chg="add">
          <ac:chgData name="Bryson Shitsukane" userId="df8e2b1ed9e7d4dc" providerId="LiveId" clId="{29987DE3-30B2-4005-AF03-61065E0E7B28}" dt="2023-07-28T23:57:03.454" v="63" actId="26606"/>
          <ac:grpSpMkLst>
            <pc:docMk/>
            <pc:sldMk cId="898148345" sldId="269"/>
            <ac:grpSpMk id="42" creationId="{7726F010-956A-40BC-8A1F-8002DC729B4C}"/>
          </ac:grpSpMkLst>
        </pc:grpChg>
        <pc:picChg chg="add mod">
          <ac:chgData name="Bryson Shitsukane" userId="df8e2b1ed9e7d4dc" providerId="LiveId" clId="{29987DE3-30B2-4005-AF03-61065E0E7B28}" dt="2023-07-28T23:57:11.140" v="64" actId="14100"/>
          <ac:picMkLst>
            <pc:docMk/>
            <pc:sldMk cId="898148345" sldId="269"/>
            <ac:picMk id="5" creationId="{B1CA7DAB-CE29-6838-DF1B-95C1B826FA64}"/>
          </ac:picMkLst>
        </pc:picChg>
      </pc:sldChg>
      <pc:sldChg chg="addSp delSp modSp mod setBg">
        <pc:chgData name="Bryson Shitsukane" userId="df8e2b1ed9e7d4dc" providerId="LiveId" clId="{29987DE3-30B2-4005-AF03-61065E0E7B28}" dt="2023-07-28T23:59:40.600" v="79" actId="207"/>
        <pc:sldMkLst>
          <pc:docMk/>
          <pc:sldMk cId="2378681497" sldId="270"/>
        </pc:sldMkLst>
        <pc:spChg chg="del">
          <ac:chgData name="Bryson Shitsukane" userId="df8e2b1ed9e7d4dc" providerId="LiveId" clId="{29987DE3-30B2-4005-AF03-61065E0E7B28}" dt="2023-07-28T23:58:50.878" v="73" actId="26606"/>
          <ac:spMkLst>
            <pc:docMk/>
            <pc:sldMk cId="2378681497" sldId="270"/>
            <ac:spMk id="2" creationId="{906CD79E-1447-A302-78CB-953B1A9F077A}"/>
          </ac:spMkLst>
        </pc:spChg>
        <pc:spChg chg="del">
          <ac:chgData name="Bryson Shitsukane" userId="df8e2b1ed9e7d4dc" providerId="LiveId" clId="{29987DE3-30B2-4005-AF03-61065E0E7B28}" dt="2023-07-28T23:58:29.620" v="70" actId="931"/>
          <ac:spMkLst>
            <pc:docMk/>
            <pc:sldMk cId="2378681497" sldId="270"/>
            <ac:spMk id="3" creationId="{B222654E-400E-FD5C-A0C9-DDC876696C25}"/>
          </ac:spMkLst>
        </pc:spChg>
        <pc:spChg chg="add mod">
          <ac:chgData name="Bryson Shitsukane" userId="df8e2b1ed9e7d4dc" providerId="LiveId" clId="{29987DE3-30B2-4005-AF03-61065E0E7B28}" dt="2023-07-28T23:59:40.600" v="79" actId="207"/>
          <ac:spMkLst>
            <pc:docMk/>
            <pc:sldMk cId="2378681497" sldId="270"/>
            <ac:spMk id="6" creationId="{045B4EB6-B1AD-A0B3-9719-6BF691A260DD}"/>
          </ac:spMkLst>
        </pc:spChg>
        <pc:spChg chg="add">
          <ac:chgData name="Bryson Shitsukane" userId="df8e2b1ed9e7d4dc" providerId="LiveId" clId="{29987DE3-30B2-4005-AF03-61065E0E7B28}" dt="2023-07-28T23:58:50.878" v="73" actId="26606"/>
          <ac:spMkLst>
            <pc:docMk/>
            <pc:sldMk cId="2378681497" sldId="270"/>
            <ac:spMk id="10" creationId="{0F358BAA-9C8A-4E17-BAD8-32FD6FFEA730}"/>
          </ac:spMkLst>
        </pc:spChg>
        <pc:spChg chg="add">
          <ac:chgData name="Bryson Shitsukane" userId="df8e2b1ed9e7d4dc" providerId="LiveId" clId="{29987DE3-30B2-4005-AF03-61065E0E7B28}" dt="2023-07-28T23:58:50.878" v="73" actId="26606"/>
          <ac:spMkLst>
            <pc:docMk/>
            <pc:sldMk cId="2378681497" sldId="270"/>
            <ac:spMk id="12" creationId="{4D6F41A4-BEE3-4935-9371-4ADEA67A22F9}"/>
          </ac:spMkLst>
        </pc:spChg>
        <pc:spChg chg="add">
          <ac:chgData name="Bryson Shitsukane" userId="df8e2b1ed9e7d4dc" providerId="LiveId" clId="{29987DE3-30B2-4005-AF03-61065E0E7B28}" dt="2023-07-28T23:58:50.878" v="73" actId="26606"/>
          <ac:spMkLst>
            <pc:docMk/>
            <pc:sldMk cId="2378681497" sldId="270"/>
            <ac:spMk id="21" creationId="{7FE1D329-7CB2-4DF5-B0C0-36DD19EBC66D}"/>
          </ac:spMkLst>
        </pc:spChg>
        <pc:spChg chg="add">
          <ac:chgData name="Bryson Shitsukane" userId="df8e2b1ed9e7d4dc" providerId="LiveId" clId="{29987DE3-30B2-4005-AF03-61065E0E7B28}" dt="2023-07-28T23:58:50.878" v="73" actId="26606"/>
          <ac:spMkLst>
            <pc:docMk/>
            <pc:sldMk cId="2378681497" sldId="270"/>
            <ac:spMk id="23" creationId="{B6D694DB-A3FC-4F14-A225-17BEBA4416DA}"/>
          </ac:spMkLst>
        </pc:spChg>
        <pc:grpChg chg="add">
          <ac:chgData name="Bryson Shitsukane" userId="df8e2b1ed9e7d4dc" providerId="LiveId" clId="{29987DE3-30B2-4005-AF03-61065E0E7B28}" dt="2023-07-28T23:58:50.878" v="73" actId="26606"/>
          <ac:grpSpMkLst>
            <pc:docMk/>
            <pc:sldMk cId="2378681497" sldId="270"/>
            <ac:grpSpMk id="14" creationId="{7726F010-956A-40BC-8A1F-8002DC729B4C}"/>
          </ac:grpSpMkLst>
        </pc:grpChg>
        <pc:picChg chg="add mod">
          <ac:chgData name="Bryson Shitsukane" userId="df8e2b1ed9e7d4dc" providerId="LiveId" clId="{29987DE3-30B2-4005-AF03-61065E0E7B28}" dt="2023-07-28T23:59:12.196" v="76" actId="14100"/>
          <ac:picMkLst>
            <pc:docMk/>
            <pc:sldMk cId="2378681497" sldId="270"/>
            <ac:picMk id="5" creationId="{0B216124-BA50-3F40-501F-438A7AB0CE78}"/>
          </ac:picMkLst>
        </pc:picChg>
      </pc:sldChg>
      <pc:sldChg chg="addSp delSp modSp mod">
        <pc:chgData name="Bryson Shitsukane" userId="df8e2b1ed9e7d4dc" providerId="LiveId" clId="{29987DE3-30B2-4005-AF03-61065E0E7B28}" dt="2023-07-29T00:13:16.964" v="215" actId="14100"/>
        <pc:sldMkLst>
          <pc:docMk/>
          <pc:sldMk cId="866143617" sldId="271"/>
        </pc:sldMkLst>
        <pc:spChg chg="add del mod">
          <ac:chgData name="Bryson Shitsukane" userId="df8e2b1ed9e7d4dc" providerId="LiveId" clId="{29987DE3-30B2-4005-AF03-61065E0E7B28}" dt="2023-07-29T00:12:42.823" v="198" actId="478"/>
          <ac:spMkLst>
            <pc:docMk/>
            <pc:sldMk cId="866143617" sldId="271"/>
            <ac:spMk id="2" creationId="{0E33806F-1789-0A5A-B861-15007E852B01}"/>
          </ac:spMkLst>
        </pc:spChg>
        <pc:spChg chg="add mod">
          <ac:chgData name="Bryson Shitsukane" userId="df8e2b1ed9e7d4dc" providerId="LiveId" clId="{29987DE3-30B2-4005-AF03-61065E0E7B28}" dt="2023-07-29T00:13:16.964" v="215" actId="14100"/>
          <ac:spMkLst>
            <pc:docMk/>
            <pc:sldMk cId="866143617" sldId="271"/>
            <ac:spMk id="4" creationId="{15F6F3B0-6F50-BF15-7D8A-F83135AC2C92}"/>
          </ac:spMkLst>
        </pc:spChg>
        <pc:spChg chg="add del mod">
          <ac:chgData name="Bryson Shitsukane" userId="df8e2b1ed9e7d4dc" providerId="LiveId" clId="{29987DE3-30B2-4005-AF03-61065E0E7B28}" dt="2023-07-29T00:11:37.003" v="187" actId="478"/>
          <ac:spMkLst>
            <pc:docMk/>
            <pc:sldMk cId="866143617" sldId="271"/>
            <ac:spMk id="7" creationId="{FF22216C-FFF0-D713-5BC0-5F08929FC4BB}"/>
          </ac:spMkLst>
        </pc:spChg>
        <pc:spChg chg="add mod">
          <ac:chgData name="Bryson Shitsukane" userId="df8e2b1ed9e7d4dc" providerId="LiveId" clId="{29987DE3-30B2-4005-AF03-61065E0E7B28}" dt="2023-07-29T00:13:05.222" v="213" actId="113"/>
          <ac:spMkLst>
            <pc:docMk/>
            <pc:sldMk cId="866143617" sldId="271"/>
            <ac:spMk id="10" creationId="{B50983F6-7C0E-9C21-87E8-EACB83B64F11}"/>
          </ac:spMkLst>
        </pc:spChg>
      </pc:sldChg>
      <pc:sldChg chg="del">
        <pc:chgData name="Bryson Shitsukane" userId="df8e2b1ed9e7d4dc" providerId="LiveId" clId="{29987DE3-30B2-4005-AF03-61065E0E7B28}" dt="2023-07-28T22:18:32.536" v="0" actId="2696"/>
        <pc:sldMkLst>
          <pc:docMk/>
          <pc:sldMk cId="516620955" sldId="272"/>
        </pc:sldMkLst>
      </pc:sldChg>
      <pc:sldChg chg="addSp modSp mod">
        <pc:chgData name="Bryson Shitsukane" userId="df8e2b1ed9e7d4dc" providerId="LiveId" clId="{29987DE3-30B2-4005-AF03-61065E0E7B28}" dt="2023-07-29T00:15:36.984" v="341" actId="20577"/>
        <pc:sldMkLst>
          <pc:docMk/>
          <pc:sldMk cId="3001084528" sldId="273"/>
        </pc:sldMkLst>
        <pc:spChg chg="mod">
          <ac:chgData name="Bryson Shitsukane" userId="df8e2b1ed9e7d4dc" providerId="LiveId" clId="{29987DE3-30B2-4005-AF03-61065E0E7B28}" dt="2023-07-29T00:14:02.464" v="216" actId="14100"/>
          <ac:spMkLst>
            <pc:docMk/>
            <pc:sldMk cId="3001084528" sldId="273"/>
            <ac:spMk id="2" creationId="{14DDC19E-8060-207E-F1DF-AF0A85ECB92F}"/>
          </ac:spMkLst>
        </pc:spChg>
        <pc:spChg chg="add mod">
          <ac:chgData name="Bryson Shitsukane" userId="df8e2b1ed9e7d4dc" providerId="LiveId" clId="{29987DE3-30B2-4005-AF03-61065E0E7B28}" dt="2023-07-29T00:15:36.984" v="341" actId="20577"/>
          <ac:spMkLst>
            <pc:docMk/>
            <pc:sldMk cId="3001084528" sldId="273"/>
            <ac:spMk id="4" creationId="{F03E6F51-D091-A738-EEE5-E14782006C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53AC-4838-4832-8113-C70449C8D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A395B-49FA-4034-85C9-3E59BD671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615B31-0AC1-45F0-8A38-756C9732A8CA}"/>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5" name="Footer Placeholder 4">
            <a:extLst>
              <a:ext uri="{FF2B5EF4-FFF2-40B4-BE49-F238E27FC236}">
                <a16:creationId xmlns:a16="http://schemas.microsoft.com/office/drawing/2014/main" id="{6689C177-E1F4-426F-9B0A-B369CB765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E17B4-E9D1-43F7-8C9A-75F5DA1C99E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327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B4EC-7954-40D7-BB15-B1F08A6EFA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3C4C7-5A92-4D7E-B7A5-B1F138D15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4D94B-A5D6-4243-ABDF-5B1997D04D29}"/>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5" name="Footer Placeholder 4">
            <a:extLst>
              <a:ext uri="{FF2B5EF4-FFF2-40B4-BE49-F238E27FC236}">
                <a16:creationId xmlns:a16="http://schemas.microsoft.com/office/drawing/2014/main" id="{D7DDEB86-0F0D-4399-BD92-EDF55BA18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F8F8E-98E5-447B-BA65-6492F2394F1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97266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A6777-F49B-4084-BBF5-75D4FF0E9B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90D618-DEE4-4BC2-8F2B-4B78DFA975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68F90-E834-491E-B707-EE88B03F2F88}"/>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5" name="Footer Placeholder 4">
            <a:extLst>
              <a:ext uri="{FF2B5EF4-FFF2-40B4-BE49-F238E27FC236}">
                <a16:creationId xmlns:a16="http://schemas.microsoft.com/office/drawing/2014/main" id="{77324834-A815-44EE-A1F3-3802703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BD8E8-8534-4D9F-95A5-4D37D237DCD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1189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16FD-2293-4AA7-A4F3-29D3F7B00E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22A20-0E96-4393-8F70-C5640FC3F3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644ED-597C-4954-BED8-53FA6E4D937F}"/>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5" name="Footer Placeholder 4">
            <a:extLst>
              <a:ext uri="{FF2B5EF4-FFF2-40B4-BE49-F238E27FC236}">
                <a16:creationId xmlns:a16="http://schemas.microsoft.com/office/drawing/2014/main" id="{9FB6038F-FAB7-47C9-B2A0-2D6EF56A8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AE0EC-DD10-4B94-81A4-7FB7F382999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0416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45DE-5932-4DA8-9DCA-0450C8974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545E59-5273-4341-9E25-2581F50B8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A7A31B-C1D7-4A45-9A0A-441673DA65D3}"/>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5" name="Footer Placeholder 4">
            <a:extLst>
              <a:ext uri="{FF2B5EF4-FFF2-40B4-BE49-F238E27FC236}">
                <a16:creationId xmlns:a16="http://schemas.microsoft.com/office/drawing/2014/main" id="{F55CFFA5-7948-4658-A90D-3A95669A1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C7D45-80C7-4C34-9B4D-FDA9A14169B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4824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1430-CA37-493F-BD3B-9A5041024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D7EEB-B852-4224-A018-C48ABCCF81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25D864-0D80-4CD0-BAB8-CE772D898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C7E8C9-615C-49B5-AF78-E9215C50C62B}"/>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6" name="Footer Placeholder 5">
            <a:extLst>
              <a:ext uri="{FF2B5EF4-FFF2-40B4-BE49-F238E27FC236}">
                <a16:creationId xmlns:a16="http://schemas.microsoft.com/office/drawing/2014/main" id="{CDC2FCCB-4FAB-415C-9B0E-7F13483EB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CB7CF-BB2C-4E5A-9218-6251916B411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560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EAE6-7C9D-4E5E-8719-0811B7BBE5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667915-E74B-45C6-BC2D-CB85564FB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EE9A1-4D52-4192-A41E-EF299519E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189448-9DAE-4895-B072-76386C16C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43D45-A3CD-4662-B57A-BCD6BA9713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C5BD1E-A0E6-4764-B4C0-FB2E47776C2C}"/>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8" name="Footer Placeholder 7">
            <a:extLst>
              <a:ext uri="{FF2B5EF4-FFF2-40B4-BE49-F238E27FC236}">
                <a16:creationId xmlns:a16="http://schemas.microsoft.com/office/drawing/2014/main" id="{D1C8C593-75D2-4329-BFD1-D9B6D05223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D081A4-CE45-4EFC-9AEE-04785463930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0692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3768-EEC4-485B-A770-A57CA7F6B1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DCF10F-A0A7-4CD1-A24D-54E4426A2BFE}"/>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4" name="Footer Placeholder 3">
            <a:extLst>
              <a:ext uri="{FF2B5EF4-FFF2-40B4-BE49-F238E27FC236}">
                <a16:creationId xmlns:a16="http://schemas.microsoft.com/office/drawing/2014/main" id="{5977CEA0-36EB-4F03-A631-E7D349A820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C7CA1-01AA-41E6-82FD-20C9ABF8BFA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7879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9EFF1-BA59-4D94-A4FF-6917F0799A84}"/>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3" name="Footer Placeholder 2">
            <a:extLst>
              <a:ext uri="{FF2B5EF4-FFF2-40B4-BE49-F238E27FC236}">
                <a16:creationId xmlns:a16="http://schemas.microsoft.com/office/drawing/2014/main" id="{0F5E1CC4-85D2-4160-BE58-529178CE25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0B9A5-B6B3-4C26-95AF-BD4CD5D26F60}"/>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0548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653-4F00-4A7E-8913-8EDCE0EA0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99E594-15E4-4633-A48A-5705F7200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5C1922-03C4-43DB-9BC3-BD808BBCE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D1BF0-0EA4-426A-90AD-CBD834BC735C}"/>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6" name="Footer Placeholder 5">
            <a:extLst>
              <a:ext uri="{FF2B5EF4-FFF2-40B4-BE49-F238E27FC236}">
                <a16:creationId xmlns:a16="http://schemas.microsoft.com/office/drawing/2014/main" id="{72C74415-96B0-4960-9B52-1A3CAD52F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39375-3E47-4F50-B136-6EF15E4CBF3D}"/>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8997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9C97-D115-4E8F-ABBB-1F9B77A66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94F0B5-882D-43B4-B094-0C842D9833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4B8E92-E7DD-4A01-A286-A23467B1D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9B7CB-BCE7-46A7-A984-008E71081D8B}"/>
              </a:ext>
            </a:extLst>
          </p:cNvPr>
          <p:cNvSpPr>
            <a:spLocks noGrp="1"/>
          </p:cNvSpPr>
          <p:nvPr>
            <p:ph type="dt" sz="half" idx="10"/>
          </p:nvPr>
        </p:nvSpPr>
        <p:spPr/>
        <p:txBody>
          <a:bodyPr/>
          <a:lstStyle/>
          <a:p>
            <a:fld id="{D208048B-57AF-4F53-BC84-8E0A1033FBEC}" type="datetimeFigureOut">
              <a:rPr lang="en-US" smtClean="0"/>
              <a:t>7/30/2023</a:t>
            </a:fld>
            <a:endParaRPr lang="en-US"/>
          </a:p>
        </p:txBody>
      </p:sp>
      <p:sp>
        <p:nvSpPr>
          <p:cNvPr id="6" name="Footer Placeholder 5">
            <a:extLst>
              <a:ext uri="{FF2B5EF4-FFF2-40B4-BE49-F238E27FC236}">
                <a16:creationId xmlns:a16="http://schemas.microsoft.com/office/drawing/2014/main" id="{BF671E52-1F80-49AD-B5B5-1F45329E6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E7896-645F-403E-BD8B-1FF18777A181}"/>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0451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9762B2-EAB8-4D27-ADD2-866B93333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1D96CC-0309-4892-9B55-F4156EDC2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BC3B9-D757-4F46-9401-B805A55B5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7/30/2023</a:t>
            </a:fld>
            <a:endParaRPr lang="en-US" dirty="0"/>
          </a:p>
        </p:txBody>
      </p:sp>
      <p:sp>
        <p:nvSpPr>
          <p:cNvPr id="5" name="Footer Placeholder 4">
            <a:extLst>
              <a:ext uri="{FF2B5EF4-FFF2-40B4-BE49-F238E27FC236}">
                <a16:creationId xmlns:a16="http://schemas.microsoft.com/office/drawing/2014/main" id="{6D3D0AB6-ABD7-4D3A-AA76-650E61A1C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50C6EF4-C274-42DF-9F07-BB35E3B33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487996934"/>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Stethoscope">
            <a:extLst>
              <a:ext uri="{FF2B5EF4-FFF2-40B4-BE49-F238E27FC236}">
                <a16:creationId xmlns:a16="http://schemas.microsoft.com/office/drawing/2014/main" id="{63FA0F03-8F24-B42E-10F3-4DF058F8230C}"/>
              </a:ext>
            </a:extLst>
          </p:cNvPr>
          <p:cNvPicPr>
            <a:picLocks noChangeAspect="1"/>
          </p:cNvPicPr>
          <p:nvPr/>
        </p:nvPicPr>
        <p:blipFill rotWithShape="1">
          <a:blip r:embed="rId2">
            <a:alphaModFix amt="60000"/>
          </a:blip>
          <a:srcRect t="8" r="-1" b="15700"/>
          <a:stretch/>
        </p:blipFill>
        <p:spPr>
          <a:xfrm>
            <a:off x="20" y="10"/>
            <a:ext cx="12188932" cy="6857990"/>
          </a:xfrm>
          <a:prstGeom prst="rect">
            <a:avLst/>
          </a:prstGeom>
        </p:spPr>
      </p:pic>
      <p:sp>
        <p:nvSpPr>
          <p:cNvPr id="2" name="Title 1">
            <a:extLst>
              <a:ext uri="{FF2B5EF4-FFF2-40B4-BE49-F238E27FC236}">
                <a16:creationId xmlns:a16="http://schemas.microsoft.com/office/drawing/2014/main" id="{E6CBE654-64FF-5BD3-50CE-C142EA4FD520}"/>
              </a:ext>
            </a:extLst>
          </p:cNvPr>
          <p:cNvSpPr>
            <a:spLocks noGrp="1"/>
          </p:cNvSpPr>
          <p:nvPr>
            <p:ph type="title"/>
          </p:nvPr>
        </p:nvSpPr>
        <p:spPr>
          <a:xfrm>
            <a:off x="1627632" y="402335"/>
            <a:ext cx="8039840" cy="2880361"/>
          </a:xfrm>
        </p:spPr>
        <p:txBody>
          <a:bodyPr>
            <a:noAutofit/>
          </a:bodyPr>
          <a:lstStyle/>
          <a:p>
            <a:pPr algn="ctr"/>
            <a:r>
              <a:rPr lang="en-GB" sz="7200" b="1" dirty="0">
                <a:latin typeface="Cambria" panose="02040503050406030204" pitchFamily="18" charset="0"/>
                <a:ea typeface="Cambria" panose="02040503050406030204" pitchFamily="18" charset="0"/>
              </a:rPr>
              <a:t>Next-Gen Diabetes Management:</a:t>
            </a:r>
            <a:endParaRPr lang="en-KE" sz="72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233CD94-1449-B2FD-D19C-6EC513F3E713}"/>
              </a:ext>
            </a:extLst>
          </p:cNvPr>
          <p:cNvSpPr>
            <a:spLocks noGrp="1"/>
          </p:cNvSpPr>
          <p:nvPr>
            <p:ph idx="1"/>
          </p:nvPr>
        </p:nvSpPr>
        <p:spPr>
          <a:xfrm>
            <a:off x="1965960" y="3811643"/>
            <a:ext cx="7397496" cy="2365319"/>
          </a:xfrm>
        </p:spPr>
        <p:txBody>
          <a:bodyPr>
            <a:normAutofit/>
          </a:bodyPr>
          <a:lstStyle/>
          <a:p>
            <a:pPr marL="0" indent="0" algn="ctr">
              <a:buNone/>
            </a:pPr>
            <a:r>
              <a:rPr lang="en-GB" sz="3200" dirty="0">
                <a:latin typeface="Cambria" panose="02040503050406030204" pitchFamily="18" charset="0"/>
                <a:ea typeface="Cambria" panose="02040503050406030204" pitchFamily="18" charset="0"/>
              </a:rPr>
              <a:t>Pioneering Solution</a:t>
            </a:r>
            <a:endParaRPr lang="en-KE" sz="3200" dirty="0">
              <a:latin typeface="Cambria" panose="02040503050406030204" pitchFamily="18" charset="0"/>
              <a:ea typeface="Cambria" panose="02040503050406030204" pitchFamily="18" charset="0"/>
            </a:endParaRPr>
          </a:p>
          <a:p>
            <a:pPr marL="0" indent="0">
              <a:buNone/>
            </a:pPr>
            <a:endParaRPr lang="en-KE" dirty="0"/>
          </a:p>
        </p:txBody>
      </p:sp>
    </p:spTree>
    <p:extLst>
      <p:ext uri="{BB962C8B-B14F-4D97-AF65-F5344CB8AC3E}">
        <p14:creationId xmlns:p14="http://schemas.microsoft.com/office/powerpoint/2010/main" val="183750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7F83F1D7-B861-9749-0110-E2BBCC462D47}"/>
              </a:ext>
            </a:extLst>
          </p:cNvPr>
          <p:cNvSpPr>
            <a:spLocks noGrp="1"/>
          </p:cNvSpPr>
          <p:nvPr>
            <p:ph type="title"/>
          </p:nvPr>
        </p:nvSpPr>
        <p:spPr/>
        <p:txBody>
          <a:bodyPr>
            <a:normAutofit/>
          </a:bodyPr>
          <a:lstStyle/>
          <a:p>
            <a:r>
              <a:rPr lang="en-US" sz="5400" b="1" dirty="0">
                <a:latin typeface="Cambria" panose="02040503050406030204" pitchFamily="18" charset="0"/>
                <a:ea typeface="Cambria" panose="02040503050406030204" pitchFamily="18" charset="0"/>
              </a:rPr>
              <a:t>MODELING</a:t>
            </a:r>
            <a:endParaRPr lang="en-KE" sz="54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p:txBody>
          <a:bodyPr>
            <a:normAutofit/>
          </a:bodyPr>
          <a:lstStyle/>
          <a:p>
            <a:pPr marL="0" indent="0">
              <a:buNone/>
            </a:pPr>
            <a:r>
              <a:rPr lang="en-US" sz="3600" dirty="0">
                <a:latin typeface="Cambria" panose="02040503050406030204" pitchFamily="18" charset="0"/>
                <a:ea typeface="Cambria" panose="02040503050406030204" pitchFamily="18" charset="0"/>
              </a:rPr>
              <a:t>We performed an iterative approach to modeling.</a:t>
            </a:r>
          </a:p>
          <a:p>
            <a:pPr marL="0" indent="0">
              <a:buNone/>
            </a:pPr>
            <a:r>
              <a:rPr lang="en-GB" sz="3600" dirty="0">
                <a:latin typeface="Cambria" panose="02040503050406030204" pitchFamily="18" charset="0"/>
                <a:ea typeface="Cambria" panose="02040503050406030204" pitchFamily="18" charset="0"/>
              </a:rPr>
              <a:t>Models were evaluated based on their ROC-AUC values:</a:t>
            </a:r>
          </a:p>
          <a:p>
            <a:pPr lvl="2">
              <a:buFont typeface="Wingdings" panose="05000000000000000000" pitchFamily="2" charset="2"/>
              <a:buChar char="Ø"/>
            </a:pPr>
            <a:r>
              <a:rPr lang="en-GB" sz="3600" b="0" i="0" dirty="0">
                <a:effectLst/>
                <a:latin typeface="Cambria" panose="02040503050406030204" pitchFamily="18" charset="0"/>
                <a:ea typeface="Cambria" panose="02040503050406030204" pitchFamily="18" charset="0"/>
              </a:rPr>
              <a:t>Logistic Regression – 80</a:t>
            </a:r>
            <a:r>
              <a:rPr lang="en-GB" sz="3600" dirty="0">
                <a:latin typeface="Cambria" panose="02040503050406030204" pitchFamily="18" charset="0"/>
                <a:ea typeface="Cambria" panose="02040503050406030204" pitchFamily="18" charset="0"/>
              </a:rPr>
              <a:t>%</a:t>
            </a:r>
            <a:endParaRPr lang="en-GB" sz="3600" b="0" i="0" dirty="0">
              <a:effectLst/>
              <a:latin typeface="Cambria" panose="02040503050406030204" pitchFamily="18" charset="0"/>
              <a:ea typeface="Cambria" panose="02040503050406030204" pitchFamily="18" charset="0"/>
            </a:endParaRPr>
          </a:p>
          <a:p>
            <a:pPr lvl="2">
              <a:buFont typeface="Wingdings" panose="05000000000000000000" pitchFamily="2" charset="2"/>
              <a:buChar char="Ø"/>
            </a:pPr>
            <a:r>
              <a:rPr lang="en-GB" sz="3600" b="0" i="0" dirty="0">
                <a:effectLst/>
                <a:latin typeface="Cambria" panose="02040503050406030204" pitchFamily="18" charset="0"/>
                <a:ea typeface="Cambria" panose="02040503050406030204" pitchFamily="18" charset="0"/>
              </a:rPr>
              <a:t>Decision Tree – 69</a:t>
            </a:r>
            <a:r>
              <a:rPr lang="en-GB" sz="3600" dirty="0">
                <a:latin typeface="Cambria" panose="02040503050406030204" pitchFamily="18" charset="0"/>
                <a:ea typeface="Cambria" panose="02040503050406030204" pitchFamily="18" charset="0"/>
              </a:rPr>
              <a:t>%</a:t>
            </a:r>
            <a:endParaRPr lang="en-GB" sz="3600" b="0" i="0" dirty="0">
              <a:effectLst/>
              <a:latin typeface="Cambria" panose="02040503050406030204" pitchFamily="18" charset="0"/>
              <a:ea typeface="Cambria" panose="02040503050406030204" pitchFamily="18" charset="0"/>
            </a:endParaRPr>
          </a:p>
          <a:p>
            <a:pPr lvl="2">
              <a:buFont typeface="Wingdings" panose="05000000000000000000" pitchFamily="2" charset="2"/>
              <a:buChar char="Ø"/>
            </a:pPr>
            <a:r>
              <a:rPr lang="en-GB" sz="3600" b="0" i="0" dirty="0">
                <a:effectLst/>
                <a:latin typeface="Cambria" panose="02040503050406030204" pitchFamily="18" charset="0"/>
                <a:ea typeface="Cambria" panose="02040503050406030204" pitchFamily="18" charset="0"/>
              </a:rPr>
              <a:t>Random Forest – 78%</a:t>
            </a:r>
          </a:p>
          <a:p>
            <a:pPr lvl="2">
              <a:buFont typeface="Wingdings" panose="05000000000000000000" pitchFamily="2" charset="2"/>
              <a:buChar char="Ø"/>
            </a:pPr>
            <a:r>
              <a:rPr lang="en-GB" sz="3600" b="0" i="0" dirty="0" err="1">
                <a:effectLst/>
                <a:latin typeface="Cambria" panose="02040503050406030204" pitchFamily="18" charset="0"/>
                <a:ea typeface="Cambria" panose="02040503050406030204" pitchFamily="18" charset="0"/>
              </a:rPr>
              <a:t>XGBoost</a:t>
            </a:r>
            <a:r>
              <a:rPr lang="en-GB" sz="3600" b="0" i="0" dirty="0">
                <a:effectLst/>
                <a:latin typeface="Cambria" panose="02040503050406030204" pitchFamily="18" charset="0"/>
                <a:ea typeface="Cambria" panose="02040503050406030204" pitchFamily="18" charset="0"/>
              </a:rPr>
              <a:t> – 81</a:t>
            </a:r>
            <a:r>
              <a:rPr lang="en-GB" sz="3600" dirty="0">
                <a:latin typeface="Cambria" panose="02040503050406030204" pitchFamily="18" charset="0"/>
                <a:ea typeface="Cambria" panose="02040503050406030204" pitchFamily="18" charset="0"/>
              </a:rPr>
              <a:t>%</a:t>
            </a:r>
            <a:endParaRPr lang="en-GB" sz="3600" b="0" i="0" dirty="0">
              <a:effectLst/>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lgn="l" rtl="0" eaLnBrk="1" latinLnBrk="0" hangingPunct="1">
              <a:lnSpc>
                <a:spcPct val="90000"/>
              </a:lnSpc>
              <a:spcBef>
                <a:spcPts val="1000"/>
              </a:spcBef>
              <a:spcAft>
                <a:spcPts val="0"/>
              </a:spcAft>
            </a:pPr>
            <a:endParaRPr lang="en-US" sz="3200" dirty="0">
              <a:effectLst/>
            </a:endParaRPr>
          </a:p>
        </p:txBody>
      </p:sp>
    </p:spTree>
    <p:extLst>
      <p:ext uri="{BB962C8B-B14F-4D97-AF65-F5344CB8AC3E}">
        <p14:creationId xmlns:p14="http://schemas.microsoft.com/office/powerpoint/2010/main" val="7739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7F83F1D7-B861-9749-0110-E2BBCC462D47}"/>
              </a:ext>
            </a:extLst>
          </p:cNvPr>
          <p:cNvSpPr>
            <a:spLocks noGrp="1"/>
          </p:cNvSpPr>
          <p:nvPr>
            <p:ph type="title"/>
          </p:nvPr>
        </p:nvSpPr>
        <p:spPr/>
        <p:txBody>
          <a:bodyPr>
            <a:normAutofit/>
          </a:bodyPr>
          <a:lstStyle/>
          <a:p>
            <a:r>
              <a:rPr lang="en-US" sz="6000" b="1" dirty="0">
                <a:latin typeface="Cambria" panose="02040503050406030204" pitchFamily="18" charset="0"/>
                <a:ea typeface="Cambria" panose="02040503050406030204" pitchFamily="18" charset="0"/>
              </a:rPr>
              <a:t>Best Model:</a:t>
            </a:r>
            <a:endParaRPr lang="en-KE" sz="60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p:txBody>
          <a:bodyPr>
            <a:normAutofit lnSpcReduction="10000"/>
          </a:bodyPr>
          <a:lstStyle/>
          <a:p>
            <a:r>
              <a:rPr lang="en-US" sz="3200" dirty="0">
                <a:latin typeface="Cambria" panose="02040503050406030204" pitchFamily="18" charset="0"/>
                <a:ea typeface="Cambria" panose="02040503050406030204" pitchFamily="18" charset="0"/>
              </a:rPr>
              <a:t>Our best performing model was </a:t>
            </a:r>
            <a:r>
              <a:rPr lang="en-US" sz="3200" kern="1200" dirty="0" err="1">
                <a:latin typeface="Cambria" panose="02040503050406030204" pitchFamily="18" charset="0"/>
                <a:ea typeface="Cambria" panose="02040503050406030204" pitchFamily="18" charset="0"/>
              </a:rPr>
              <a:t>XGBoost</a:t>
            </a:r>
            <a:r>
              <a:rPr lang="en-US" sz="3200" dirty="0">
                <a:latin typeface="Cambria" panose="02040503050406030204" pitchFamily="18" charset="0"/>
                <a:ea typeface="Cambria" panose="02040503050406030204" pitchFamily="18" charset="0"/>
              </a:rPr>
              <a:t>;</a:t>
            </a:r>
          </a:p>
          <a:p>
            <a:endParaRPr lang="en-US" sz="3200" kern="1200" dirty="0">
              <a:solidFill>
                <a:schemeClr val="tx1"/>
              </a:solidFill>
              <a:latin typeface="Cambria" panose="02040503050406030204" pitchFamily="18" charset="0"/>
              <a:ea typeface="Cambria" panose="02040503050406030204" pitchFamily="18" charset="0"/>
            </a:endParaRPr>
          </a:p>
          <a:p>
            <a:pPr marR="0" lvl="0" fontAlgn="base">
              <a:spcBef>
                <a:spcPct val="0"/>
              </a:spcBef>
              <a:spcAft>
                <a:spcPts val="600"/>
              </a:spcAft>
              <a:buClrTx/>
              <a:buSzTx/>
              <a:tabLst/>
            </a:pPr>
            <a:r>
              <a:rPr kumimoji="0" lang="en-GB" altLang="en-KE" sz="3200" b="0" i="0" u="none" strike="noStrike" cap="none" normalizeH="0" baseline="0" dirty="0">
                <a:ln>
                  <a:noFill/>
                </a:ln>
                <a:effectLst/>
                <a:latin typeface="Cambria" panose="02040503050406030204" pitchFamily="18" charset="0"/>
                <a:ea typeface="Cambria" panose="02040503050406030204" pitchFamily="18" charset="0"/>
              </a:rPr>
              <a:t>With a discrimination ability score of 81%, our model effectively distinguishes between diabetes contraction and non-contraction based on input features.</a:t>
            </a:r>
          </a:p>
          <a:p>
            <a:pPr marL="0" marR="0" lvl="0" indent="0" fontAlgn="base">
              <a:spcBef>
                <a:spcPct val="0"/>
              </a:spcBef>
              <a:spcAft>
                <a:spcPts val="600"/>
              </a:spcAft>
              <a:buClrTx/>
              <a:buSzTx/>
              <a:buNone/>
              <a:tabLst/>
            </a:pPr>
            <a:endParaRPr kumimoji="0" lang="en-US" altLang="en-KE" sz="3200" b="0" i="0" u="none" strike="noStrike" cap="none" normalizeH="0" baseline="0" dirty="0">
              <a:ln>
                <a:noFill/>
              </a:ln>
              <a:effectLst/>
              <a:latin typeface="Cambria" panose="02040503050406030204" pitchFamily="18" charset="0"/>
              <a:ea typeface="Cambria" panose="02040503050406030204" pitchFamily="18" charset="0"/>
            </a:endParaRPr>
          </a:p>
          <a:p>
            <a:pPr marR="0" lvl="0" fontAlgn="base">
              <a:spcBef>
                <a:spcPct val="0"/>
              </a:spcBef>
              <a:spcAft>
                <a:spcPts val="600"/>
              </a:spcAft>
              <a:buClrTx/>
              <a:buSzTx/>
              <a:tabLst/>
            </a:pPr>
            <a:r>
              <a:rPr lang="en-US" altLang="en-KE" sz="3200" dirty="0">
                <a:latin typeface="Cambria" panose="02040503050406030204" pitchFamily="18" charset="0"/>
                <a:ea typeface="Cambria" panose="02040503050406030204" pitchFamily="18" charset="0"/>
              </a:rPr>
              <a:t>Important features</a:t>
            </a:r>
            <a:r>
              <a:rPr kumimoji="0" lang="en-US" altLang="en-KE" sz="3200" b="0" i="0" u="none" strike="noStrike" cap="none" normalizeH="0" baseline="0" dirty="0">
                <a:ln>
                  <a:noFill/>
                </a:ln>
                <a:effectLst/>
                <a:latin typeface="Cambria" panose="02040503050406030204" pitchFamily="18" charset="0"/>
                <a:ea typeface="Cambria" panose="02040503050406030204" pitchFamily="18" charset="0"/>
              </a:rPr>
              <a:t> provide insights on the key factors contributing to high diabetes contraction and improving model predictions.</a:t>
            </a:r>
          </a:p>
          <a:p>
            <a:pPr marL="0" indent="0" algn="ctr">
              <a:buNone/>
            </a:pPr>
            <a:endParaRPr lang="en-US" sz="3200" dirty="0">
              <a:solidFill>
                <a:srgbClr val="FFFFFF"/>
              </a:solidFill>
              <a:latin typeface="Cambria" panose="02040503050406030204" pitchFamily="18" charset="0"/>
              <a:ea typeface="Cambria" panose="02040503050406030204" pitchFamily="18" charset="0"/>
            </a:endParaRPr>
          </a:p>
          <a:p>
            <a:pPr marL="0" indent="0" algn="l" rtl="0" eaLnBrk="1" latinLnBrk="0" hangingPunct="1">
              <a:lnSpc>
                <a:spcPct val="90000"/>
              </a:lnSpc>
              <a:spcBef>
                <a:spcPts val="1000"/>
              </a:spcBef>
              <a:spcAft>
                <a:spcPts val="0"/>
              </a:spcAft>
            </a:pPr>
            <a:endParaRPr lang="en-US" sz="3200" dirty="0">
              <a:effectLst/>
            </a:endParaRPr>
          </a:p>
        </p:txBody>
      </p:sp>
    </p:spTree>
    <p:extLst>
      <p:ext uri="{BB962C8B-B14F-4D97-AF65-F5344CB8AC3E}">
        <p14:creationId xmlns:p14="http://schemas.microsoft.com/office/powerpoint/2010/main" val="414239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Wood human figure">
            <a:extLst>
              <a:ext uri="{FF2B5EF4-FFF2-40B4-BE49-F238E27FC236}">
                <a16:creationId xmlns:a16="http://schemas.microsoft.com/office/drawing/2014/main" id="{F87EE17B-F6D2-C94A-6AE0-EBA907E5FE70}"/>
              </a:ext>
            </a:extLst>
          </p:cNvPr>
          <p:cNvPicPr>
            <a:picLocks noChangeAspect="1"/>
          </p:cNvPicPr>
          <p:nvPr/>
        </p:nvPicPr>
        <p:blipFill rotWithShape="1">
          <a:blip r:embed="rId2">
            <a:alphaModFix amt="60000"/>
          </a:blip>
          <a:srcRect r="-1" b="15708"/>
          <a:stretch/>
        </p:blipFill>
        <p:spPr>
          <a:xfrm>
            <a:off x="20" y="10"/>
            <a:ext cx="12188932" cy="6857990"/>
          </a:xfrm>
          <a:prstGeom prst="rect">
            <a:avLst/>
          </a:prstGeom>
        </p:spPr>
      </p:pic>
      <p:sp>
        <p:nvSpPr>
          <p:cNvPr id="2" name="Title 1">
            <a:extLst>
              <a:ext uri="{FF2B5EF4-FFF2-40B4-BE49-F238E27FC236}">
                <a16:creationId xmlns:a16="http://schemas.microsoft.com/office/drawing/2014/main" id="{0CA8EC44-B630-1EFD-9212-753E737B49CA}"/>
              </a:ext>
            </a:extLst>
          </p:cNvPr>
          <p:cNvSpPr>
            <a:spLocks noGrp="1"/>
          </p:cNvSpPr>
          <p:nvPr>
            <p:ph type="title"/>
          </p:nvPr>
        </p:nvSpPr>
        <p:spPr>
          <a:xfrm>
            <a:off x="457200" y="223521"/>
            <a:ext cx="7685037" cy="1026160"/>
          </a:xfrm>
        </p:spPr>
        <p:txBody>
          <a:bodyPr>
            <a:normAutofit/>
          </a:bodyPr>
          <a:lstStyle/>
          <a:p>
            <a:r>
              <a:rPr lang="en-GB" sz="5400" b="1" dirty="0">
                <a:latin typeface="Cambria" panose="02040503050406030204" pitchFamily="18" charset="0"/>
                <a:ea typeface="Cambria" panose="02040503050406030204" pitchFamily="18" charset="0"/>
              </a:rPr>
              <a:t>Recommendations</a:t>
            </a:r>
            <a:endParaRPr lang="en-KE" sz="54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9D1E106-33F6-E484-08A2-F56D9F904445}"/>
              </a:ext>
            </a:extLst>
          </p:cNvPr>
          <p:cNvSpPr>
            <a:spLocks noGrp="1"/>
          </p:cNvSpPr>
          <p:nvPr>
            <p:ph idx="1"/>
          </p:nvPr>
        </p:nvSpPr>
        <p:spPr>
          <a:xfrm>
            <a:off x="457200" y="1645920"/>
            <a:ext cx="7685037" cy="4864607"/>
          </a:xfrm>
        </p:spPr>
        <p:txBody>
          <a:bodyPr>
            <a:noAutofit/>
          </a:bodyPr>
          <a:lstStyle/>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Poor general health increases diabetes risk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Promote healthy lifestyles: exercise, balanced diet, stress management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Address high blood pressure through screening and management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Target diabetes screening in older age groups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Address socioeconomic disparities in healthcare and nutrition Manage cholesterol levels through diet and activity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Raise awareness through public campaigns and education </a:t>
            </a:r>
          </a:p>
        </p:txBody>
      </p:sp>
    </p:spTree>
    <p:extLst>
      <p:ext uri="{BB962C8B-B14F-4D97-AF65-F5344CB8AC3E}">
        <p14:creationId xmlns:p14="http://schemas.microsoft.com/office/powerpoint/2010/main" val="112597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7F83F1D7-B861-9749-0110-E2BBCC462D47}"/>
              </a:ext>
            </a:extLst>
          </p:cNvPr>
          <p:cNvSpPr>
            <a:spLocks noGrp="1"/>
          </p:cNvSpPr>
          <p:nvPr>
            <p:ph type="title"/>
          </p:nvPr>
        </p:nvSpPr>
        <p:spPr/>
        <p:txBody>
          <a:bodyPr>
            <a:normAutofit/>
          </a:bodyPr>
          <a:lstStyle/>
          <a:p>
            <a:r>
              <a:rPr lang="en-GB" sz="6600" b="1" dirty="0">
                <a:latin typeface="Cambria" panose="02040503050406030204" pitchFamily="18" charset="0"/>
                <a:ea typeface="Cambria" panose="02040503050406030204" pitchFamily="18" charset="0"/>
              </a:rPr>
              <a:t>Next Steps</a:t>
            </a:r>
            <a:endParaRPr lang="en-KE" sz="66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p:txBody>
          <a:bodyPr>
            <a:normAutofit/>
          </a:bodyPr>
          <a:lstStyle/>
          <a:p>
            <a:pPr marL="342900" indent="-342900" algn="l">
              <a:buFont typeface="+mj-lt"/>
              <a:buAutoNum type="arabicPeriod"/>
            </a:pPr>
            <a:r>
              <a:rPr lang="en-GB" sz="2000" b="0" i="0" dirty="0">
                <a:effectLst/>
                <a:latin typeface="Helvetica Neue"/>
              </a:rPr>
              <a:t>Refine the Model: Although the </a:t>
            </a:r>
            <a:r>
              <a:rPr lang="en-GB" sz="2000" b="0" i="0" dirty="0" err="1">
                <a:effectLst/>
                <a:latin typeface="Helvetica Neue"/>
              </a:rPr>
              <a:t>XGBoost</a:t>
            </a:r>
            <a:r>
              <a:rPr lang="en-GB" sz="2000" b="0" i="0" dirty="0">
                <a:effectLst/>
                <a:latin typeface="Helvetica Neue"/>
              </a:rPr>
              <a:t> model performed well, continuous refinement and fine-tuning of the model can lead to even better predictions and insights. Explore other advanced machine learning algorithms and ensemble methods to improve model accuracy and robustness.</a:t>
            </a:r>
          </a:p>
          <a:p>
            <a:pPr marL="342900" indent="-342900" algn="l">
              <a:buFont typeface="+mj-lt"/>
              <a:buAutoNum type="arabicPeriod"/>
            </a:pPr>
            <a:endParaRPr lang="en-GB" sz="2000" b="0" i="0" dirty="0">
              <a:effectLst/>
              <a:latin typeface="Helvetica Neue"/>
            </a:endParaRPr>
          </a:p>
          <a:p>
            <a:pPr marL="342900" indent="-342900" algn="l">
              <a:buFont typeface="+mj-lt"/>
              <a:buAutoNum type="arabicPeriod"/>
            </a:pPr>
            <a:r>
              <a:rPr lang="en-GB" sz="2000" b="0" i="0" dirty="0">
                <a:effectLst/>
                <a:latin typeface="Helvetica Neue"/>
              </a:rPr>
              <a:t>Risk Stratification: Develop a risk stratification system to identify individuals at high risk of developing diabetes based on their demographic, health, and lifestyle factors. This will enable targeted interventions and personalized care plans for individuals at different risk levels.</a:t>
            </a:r>
          </a:p>
        </p:txBody>
      </p:sp>
    </p:spTree>
    <p:extLst>
      <p:ext uri="{BB962C8B-B14F-4D97-AF65-F5344CB8AC3E}">
        <p14:creationId xmlns:p14="http://schemas.microsoft.com/office/powerpoint/2010/main" val="27298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p:txBody>
          <a:bodyPr>
            <a:normAutofit/>
          </a:bodyPr>
          <a:lstStyle/>
          <a:p>
            <a:pPr marL="0" indent="0" algn="l">
              <a:buNone/>
            </a:pPr>
            <a:r>
              <a:rPr lang="en-US" sz="13800" b="1" dirty="0">
                <a:latin typeface="Cambria" panose="02040503050406030204" pitchFamily="18" charset="0"/>
                <a:ea typeface="Cambria" panose="02040503050406030204" pitchFamily="18" charset="0"/>
              </a:rPr>
              <a:t>Thank You!</a:t>
            </a:r>
            <a:endParaRPr lang="en-GB" b="0" i="0" dirty="0">
              <a:effectLst/>
              <a:latin typeface="Helvetica Neue"/>
            </a:endParaRPr>
          </a:p>
        </p:txBody>
      </p:sp>
    </p:spTree>
    <p:extLst>
      <p:ext uri="{BB962C8B-B14F-4D97-AF65-F5344CB8AC3E}">
        <p14:creationId xmlns:p14="http://schemas.microsoft.com/office/powerpoint/2010/main" val="270751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7F83F1D7-B861-9749-0110-E2BBCC462D47}"/>
              </a:ext>
            </a:extLst>
          </p:cNvPr>
          <p:cNvSpPr>
            <a:spLocks noGrp="1"/>
          </p:cNvSpPr>
          <p:nvPr>
            <p:ph type="title"/>
          </p:nvPr>
        </p:nvSpPr>
        <p:spPr/>
        <p:txBody>
          <a:bodyPr>
            <a:normAutofit/>
          </a:bodyPr>
          <a:lstStyle/>
          <a:p>
            <a:r>
              <a:rPr lang="en-GB" sz="6000" b="1" dirty="0">
                <a:latin typeface="Cambria" panose="02040503050406030204" pitchFamily="18" charset="0"/>
                <a:ea typeface="Cambria" panose="02040503050406030204" pitchFamily="18" charset="0"/>
              </a:rPr>
              <a:t>Overview</a:t>
            </a:r>
            <a:endParaRPr lang="en-KE" sz="60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p:txBody>
          <a:bodyPr>
            <a:normAutofit/>
          </a:bodyPr>
          <a:lstStyle/>
          <a:p>
            <a:r>
              <a:rPr lang="en-GB" b="0" i="0" dirty="0">
                <a:effectLst/>
                <a:latin typeface="Cambria" panose="02040503050406030204" pitchFamily="18" charset="0"/>
                <a:ea typeface="Cambria" panose="02040503050406030204" pitchFamily="18" charset="0"/>
              </a:rPr>
              <a:t>This project aims to investigate and analyse various factors related to diabetes management and health outcomes. The dataset consists of several important variables related to diabetes, lifestyle choices, health conditions, and socioeconomic factors. By conducting a thorough examination of these variables, the project aims to identify potential patterns, correlations, and insights that can contribute to enhanced diabetes care and overall health improvements.</a:t>
            </a:r>
            <a:endParaRPr lang="en-K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964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7F83F1D7-B861-9749-0110-E2BBCC462D47}"/>
              </a:ext>
            </a:extLst>
          </p:cNvPr>
          <p:cNvSpPr>
            <a:spLocks noGrp="1"/>
          </p:cNvSpPr>
          <p:nvPr>
            <p:ph type="title"/>
          </p:nvPr>
        </p:nvSpPr>
        <p:spPr/>
        <p:txBody>
          <a:bodyPr>
            <a:normAutofit/>
          </a:bodyPr>
          <a:lstStyle/>
          <a:p>
            <a:r>
              <a:rPr lang="en-GB" b="1" dirty="0">
                <a:latin typeface="Cambria" panose="02040503050406030204" pitchFamily="18" charset="0"/>
                <a:ea typeface="Cambria" panose="02040503050406030204" pitchFamily="18" charset="0"/>
              </a:rPr>
              <a:t>Business Understanding</a:t>
            </a:r>
            <a:endParaRPr lang="en-KE"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p:txBody>
          <a:bodyPr>
            <a:normAutofit/>
          </a:bodyPr>
          <a:lstStyle/>
          <a:p>
            <a:r>
              <a:rPr lang="en-US" dirty="0">
                <a:latin typeface="Cambria" panose="02040503050406030204" pitchFamily="18" charset="0"/>
                <a:ea typeface="Cambria" panose="02040503050406030204" pitchFamily="18" charset="0"/>
              </a:rPr>
              <a:t>A health insurance company wants to identify individuals at risk of developing diabetes or prediabetes based on the Behavioral Risk Factor Surveillance System (BRFSS) survey data for the year 2015. The company aims to use this information to design targeted prevention and intervention programs to reduce the risk of diabetes and improve the overall health of their policyholders.</a:t>
            </a:r>
            <a:br>
              <a:rPr lang="en-US" dirty="0">
                <a:latin typeface="Cambria" panose="02040503050406030204" pitchFamily="18" charset="0"/>
                <a:ea typeface="Cambria" panose="02040503050406030204" pitchFamily="18" charset="0"/>
              </a:rPr>
            </a:br>
            <a:endParaRPr lang="en-K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3408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7F83F1D7-B861-9749-0110-E2BBCC462D47}"/>
              </a:ext>
            </a:extLst>
          </p:cNvPr>
          <p:cNvSpPr>
            <a:spLocks noGrp="1"/>
          </p:cNvSpPr>
          <p:nvPr>
            <p:ph type="title"/>
          </p:nvPr>
        </p:nvSpPr>
        <p:spPr/>
        <p:txBody>
          <a:bodyPr>
            <a:normAutofit/>
          </a:bodyPr>
          <a:lstStyle/>
          <a:p>
            <a:r>
              <a:rPr lang="en-GB" b="1" dirty="0">
                <a:latin typeface="Cambria" panose="02040503050406030204" pitchFamily="18" charset="0"/>
                <a:ea typeface="Cambria" panose="02040503050406030204" pitchFamily="18" charset="0"/>
              </a:rPr>
              <a:t>Business Objectives</a:t>
            </a:r>
            <a:endParaRPr lang="en-KE"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p:txBody>
          <a:bodyPr>
            <a:normAutofit/>
          </a:bodyPr>
          <a:lstStyle/>
          <a:p>
            <a:pPr marL="457200" indent="-457200">
              <a:buFont typeface="+mj-lt"/>
              <a:buAutoNum type="arabicPeriod"/>
            </a:pPr>
            <a:r>
              <a:rPr lang="en-GB" b="0" i="0" dirty="0">
                <a:effectLst/>
                <a:latin typeface="Cambria" panose="02040503050406030204" pitchFamily="18" charset="0"/>
                <a:ea typeface="Cambria" panose="02040503050406030204" pitchFamily="18" charset="0"/>
              </a:rPr>
              <a:t>To improve diabetes care, the project aims to analyse the dataset and identify key factors that can lead to better diabetes outcomes and overall health for patients.</a:t>
            </a:r>
          </a:p>
          <a:p>
            <a:pPr marL="457200" indent="-457200">
              <a:buFont typeface="+mj-lt"/>
              <a:buAutoNum type="arabicPeriod"/>
            </a:pPr>
            <a:endParaRPr lang="en-GB" b="0" i="0" dirty="0">
              <a:effectLst/>
              <a:latin typeface="Cambria" panose="02040503050406030204" pitchFamily="18" charset="0"/>
              <a:ea typeface="Cambria" panose="02040503050406030204" pitchFamily="18" charset="0"/>
            </a:endParaRPr>
          </a:p>
          <a:p>
            <a:pPr marL="457200" indent="-457200">
              <a:buFont typeface="+mj-lt"/>
              <a:buAutoNum type="arabicPeriod"/>
            </a:pPr>
            <a:r>
              <a:rPr lang="en-GB" b="0" i="0" dirty="0">
                <a:effectLst/>
                <a:latin typeface="Cambria" panose="02040503050406030204" pitchFamily="18" charset="0"/>
                <a:ea typeface="Cambria" panose="02040503050406030204" pitchFamily="18" charset="0"/>
              </a:rPr>
              <a:t>To determine personalized treatment plans for diabetic patients based on identified patterns and correlations in the dataset.\</a:t>
            </a:r>
          </a:p>
          <a:p>
            <a:pPr marL="457200" indent="-457200">
              <a:buFont typeface="+mj-lt"/>
              <a:buAutoNum type="arabicPeriod"/>
            </a:pPr>
            <a:endParaRPr lang="en-GB" dirty="0">
              <a:latin typeface="Cambria" panose="02040503050406030204" pitchFamily="18" charset="0"/>
              <a:ea typeface="Cambria" panose="02040503050406030204" pitchFamily="18" charset="0"/>
            </a:endParaRPr>
          </a:p>
          <a:p>
            <a:pPr marL="457200" indent="-457200">
              <a:buFont typeface="+mj-lt"/>
              <a:buAutoNum type="arabicPeriod"/>
            </a:pPr>
            <a:r>
              <a:rPr lang="en-GB" b="0" i="0" dirty="0">
                <a:effectLst/>
                <a:latin typeface="Cambria" panose="02040503050406030204" pitchFamily="18" charset="0"/>
                <a:ea typeface="Cambria" panose="02040503050406030204" pitchFamily="18" charset="0"/>
              </a:rPr>
              <a:t>To develop a robust predictive model that accurately estimates the probability of individuals contracting diabetes.</a:t>
            </a:r>
          </a:p>
          <a:p>
            <a:pPr marL="0" indent="0">
              <a:buNone/>
            </a:pPr>
            <a:endParaRPr lang="en-KE" dirty="0"/>
          </a:p>
        </p:txBody>
      </p:sp>
    </p:spTree>
    <p:extLst>
      <p:ext uri="{BB962C8B-B14F-4D97-AF65-F5344CB8AC3E}">
        <p14:creationId xmlns:p14="http://schemas.microsoft.com/office/powerpoint/2010/main" val="329696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7F83F1D7-B861-9749-0110-E2BBCC462D47}"/>
              </a:ext>
            </a:extLst>
          </p:cNvPr>
          <p:cNvSpPr>
            <a:spLocks noGrp="1"/>
          </p:cNvSpPr>
          <p:nvPr>
            <p:ph type="title"/>
          </p:nvPr>
        </p:nvSpPr>
        <p:spPr/>
        <p:txBody>
          <a:bodyPr>
            <a:normAutofit/>
          </a:bodyPr>
          <a:lstStyle/>
          <a:p>
            <a:r>
              <a:rPr lang="en-GB" b="1" dirty="0">
                <a:latin typeface="Cambria" panose="02040503050406030204" pitchFamily="18" charset="0"/>
                <a:ea typeface="Cambria" panose="02040503050406030204" pitchFamily="18" charset="0"/>
              </a:rPr>
              <a:t>Data Understanding</a:t>
            </a:r>
            <a:endParaRPr lang="en-KE"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p:txBody>
          <a:bodyPr>
            <a:normAutofit/>
          </a:bodyPr>
          <a:lstStyle/>
          <a:p>
            <a:r>
              <a:rPr lang="en-GB" dirty="0">
                <a:latin typeface="Cambria" panose="02040503050406030204" pitchFamily="18" charset="0"/>
                <a:ea typeface="Cambria" panose="02040503050406030204" pitchFamily="18" charset="0"/>
              </a:rPr>
              <a:t>“diabetes _ binary _ health _ indicators _ BRFSS2015.csv” is a clean dataset of 253,680 survey responses to the CDC's BRFSS2015; obtained from Kaggle. </a:t>
            </a:r>
          </a:p>
          <a:p>
            <a:r>
              <a:rPr lang="en-GB" dirty="0">
                <a:latin typeface="Cambria" panose="02040503050406030204" pitchFamily="18" charset="0"/>
                <a:ea typeface="Cambria" panose="02040503050406030204" pitchFamily="18" charset="0"/>
              </a:rPr>
              <a:t>The target variable “Diabetes binary” has 2 classes. </a:t>
            </a:r>
          </a:p>
          <a:p>
            <a:r>
              <a:rPr lang="en-GB" dirty="0">
                <a:latin typeface="Cambria" panose="02040503050406030204" pitchFamily="18" charset="0"/>
                <a:ea typeface="Cambria" panose="02040503050406030204" pitchFamily="18" charset="0"/>
              </a:rPr>
              <a:t>0 represents no diabetes, and 1 represents prediabetes or diabetes. </a:t>
            </a:r>
          </a:p>
          <a:p>
            <a:r>
              <a:rPr lang="en-GB" dirty="0">
                <a:latin typeface="Cambria" panose="02040503050406030204" pitchFamily="18" charset="0"/>
                <a:ea typeface="Cambria" panose="02040503050406030204" pitchFamily="18" charset="0"/>
              </a:rPr>
              <a:t>This dataset has 21 feature variables and is not balanced.</a:t>
            </a:r>
            <a:endParaRPr lang="en-K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572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7F83F1D7-B861-9749-0110-E2BBCC462D47}"/>
              </a:ext>
            </a:extLst>
          </p:cNvPr>
          <p:cNvSpPr>
            <a:spLocks noGrp="1"/>
          </p:cNvSpPr>
          <p:nvPr>
            <p:ph type="title"/>
          </p:nvPr>
        </p:nvSpPr>
        <p:spPr/>
        <p:txBody>
          <a:bodyPr>
            <a:normAutofit/>
          </a:bodyPr>
          <a:lstStyle/>
          <a:p>
            <a:r>
              <a:rPr lang="en-US" sz="4400" b="1" dirty="0">
                <a:latin typeface="Cambria" panose="02040503050406030204" pitchFamily="18" charset="0"/>
                <a:ea typeface="Cambria" panose="02040503050406030204" pitchFamily="18" charset="0"/>
              </a:rPr>
              <a:t>Exploratory Data Analysis</a:t>
            </a:r>
            <a:endParaRPr lang="en-KE"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p:txBody>
          <a:bodyPr>
            <a:normAutofit/>
          </a:bodyPr>
          <a:lstStyle/>
          <a:p>
            <a:pPr marL="0" indent="0" algn="l" rtl="0" eaLnBrk="1" latinLnBrk="0" hangingPunct="1">
              <a:lnSpc>
                <a:spcPct val="90000"/>
              </a:lnSpc>
              <a:spcBef>
                <a:spcPts val="1000"/>
              </a:spcBef>
              <a:spcAft>
                <a:spcPts val="0"/>
              </a:spcAft>
            </a:pPr>
            <a:r>
              <a:rPr lang="en-US" kern="1200" dirty="0">
                <a:effectLst/>
                <a:latin typeface="Cambria" panose="02040503050406030204" pitchFamily="18" charset="0"/>
                <a:ea typeface="Cambria" panose="02040503050406030204" pitchFamily="18" charset="0"/>
                <a:cs typeface="+mn-cs"/>
              </a:rPr>
              <a:t> Features that were most important in predicting whether someone has diabetes or not included:</a:t>
            </a:r>
            <a:endParaRPr lang="en-US" dirty="0">
              <a:effectLst/>
            </a:endParaRPr>
          </a:p>
          <a:p>
            <a:pPr marL="1371600" lvl="2" indent="-457200">
              <a:spcBef>
                <a:spcPts val="1000"/>
              </a:spcBef>
            </a:pPr>
            <a:r>
              <a:rPr lang="en-GB" b="0" i="0" kern="1200" dirty="0">
                <a:effectLst/>
                <a:latin typeface="Cambria" panose="02040503050406030204" pitchFamily="18" charset="0"/>
                <a:ea typeface="Cambria" panose="02040503050406030204" pitchFamily="18" charset="0"/>
                <a:cs typeface="+mn-cs"/>
              </a:rPr>
              <a:t>General Health</a:t>
            </a:r>
            <a:endParaRPr lang="en-US" dirty="0">
              <a:effectLst/>
            </a:endParaRPr>
          </a:p>
          <a:p>
            <a:pPr marL="1371600" lvl="2" indent="-457200">
              <a:spcBef>
                <a:spcPts val="1000"/>
              </a:spcBef>
            </a:pPr>
            <a:r>
              <a:rPr lang="en-GB" b="0" i="0" kern="1200" dirty="0">
                <a:effectLst/>
                <a:latin typeface="Cambria" panose="02040503050406030204" pitchFamily="18" charset="0"/>
                <a:ea typeface="Cambria" panose="02040503050406030204" pitchFamily="18" charset="0"/>
                <a:cs typeface="+mn-cs"/>
              </a:rPr>
              <a:t>High Blood Pressure</a:t>
            </a:r>
            <a:endParaRPr lang="en-US" dirty="0">
              <a:effectLst/>
            </a:endParaRPr>
          </a:p>
          <a:p>
            <a:pPr marL="1371600" lvl="2" indent="-457200">
              <a:spcBef>
                <a:spcPts val="1000"/>
              </a:spcBef>
            </a:pPr>
            <a:r>
              <a:rPr lang="en-GB" b="0" i="0" kern="1200" dirty="0">
                <a:effectLst/>
                <a:latin typeface="Cambria" panose="02040503050406030204" pitchFamily="18" charset="0"/>
                <a:ea typeface="Cambria" panose="02040503050406030204" pitchFamily="18" charset="0"/>
                <a:cs typeface="+mn-cs"/>
              </a:rPr>
              <a:t>Age</a:t>
            </a:r>
            <a:endParaRPr lang="en-US" dirty="0">
              <a:effectLst/>
            </a:endParaRPr>
          </a:p>
          <a:p>
            <a:pPr marL="1371600" lvl="2" indent="-457200">
              <a:spcBef>
                <a:spcPts val="1000"/>
              </a:spcBef>
            </a:pPr>
            <a:r>
              <a:rPr lang="en-GB" b="0" i="0" kern="1200" dirty="0">
                <a:effectLst/>
                <a:latin typeface="Cambria" panose="02040503050406030204" pitchFamily="18" charset="0"/>
                <a:ea typeface="Cambria" panose="02040503050406030204" pitchFamily="18" charset="0"/>
                <a:cs typeface="+mn-cs"/>
              </a:rPr>
              <a:t>BMI</a:t>
            </a:r>
            <a:endParaRPr lang="en-US" dirty="0">
              <a:effectLst/>
            </a:endParaRPr>
          </a:p>
          <a:p>
            <a:pPr marL="1371600" lvl="2" indent="-457200">
              <a:spcBef>
                <a:spcPts val="1000"/>
              </a:spcBef>
            </a:pPr>
            <a:r>
              <a:rPr lang="en-GB" b="0" i="0" kern="1200" dirty="0">
                <a:effectLst/>
                <a:latin typeface="Cambria" panose="02040503050406030204" pitchFamily="18" charset="0"/>
                <a:ea typeface="Cambria" panose="02040503050406030204" pitchFamily="18" charset="0"/>
                <a:cs typeface="+mn-cs"/>
              </a:rPr>
              <a:t>Income</a:t>
            </a:r>
            <a:endParaRPr lang="en-US" dirty="0">
              <a:effectLst/>
            </a:endParaRPr>
          </a:p>
          <a:p>
            <a:pPr marL="1371600" lvl="2" indent="-457200">
              <a:spcBef>
                <a:spcPts val="1000"/>
              </a:spcBef>
            </a:pPr>
            <a:r>
              <a:rPr lang="en-GB" b="0" i="0" kern="1200" dirty="0">
                <a:effectLst/>
                <a:latin typeface="Cambria" panose="02040503050406030204" pitchFamily="18" charset="0"/>
                <a:ea typeface="Cambria" panose="02040503050406030204" pitchFamily="18" charset="0"/>
                <a:cs typeface="+mn-cs"/>
              </a:rPr>
              <a:t>High Cholesterol</a:t>
            </a:r>
            <a:endParaRPr lang="en-US" dirty="0">
              <a:effectLst/>
            </a:endParaRPr>
          </a:p>
        </p:txBody>
      </p:sp>
    </p:spTree>
    <p:extLst>
      <p:ext uri="{BB962C8B-B14F-4D97-AF65-F5344CB8AC3E}">
        <p14:creationId xmlns:p14="http://schemas.microsoft.com/office/powerpoint/2010/main" val="250999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graph of different colored rectangles&#10;&#10;Description automatically generated">
            <a:extLst>
              <a:ext uri="{FF2B5EF4-FFF2-40B4-BE49-F238E27FC236}">
                <a16:creationId xmlns:a16="http://schemas.microsoft.com/office/drawing/2014/main" id="{94C77F6E-904C-09A8-562C-FEA8898967D9}"/>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t="16818" r="-1" b="4491"/>
          <a:stretch/>
        </p:blipFill>
        <p:spPr>
          <a:xfrm>
            <a:off x="1531" y="0"/>
            <a:ext cx="8913870" cy="6858000"/>
          </a:xfrm>
          <a:prstGeom prst="rect">
            <a:avLst/>
          </a:prstGeom>
        </p:spPr>
      </p:pic>
      <p:sp>
        <p:nvSpPr>
          <p:cNvPr id="7" name="TextBox 6">
            <a:extLst>
              <a:ext uri="{FF2B5EF4-FFF2-40B4-BE49-F238E27FC236}">
                <a16:creationId xmlns:a16="http://schemas.microsoft.com/office/drawing/2014/main" id="{4E067709-6F52-762F-26C5-7B0FC3C7EBF9}"/>
              </a:ext>
            </a:extLst>
          </p:cNvPr>
          <p:cNvSpPr txBox="1"/>
          <p:nvPr/>
        </p:nvSpPr>
        <p:spPr>
          <a:xfrm>
            <a:off x="9107423" y="374904"/>
            <a:ext cx="2510460" cy="5447645"/>
          </a:xfrm>
          <a:prstGeom prst="rect">
            <a:avLst/>
          </a:prstGeom>
          <a:noFill/>
        </p:spPr>
        <p:txBody>
          <a:bodyPr wrap="square" rtlCol="0">
            <a:spAutoFit/>
          </a:bodyPr>
          <a:lstStyle/>
          <a:p>
            <a:r>
              <a:rPr lang="en-GB" sz="2900" dirty="0"/>
              <a:t>From this we can tell that someone with poor general health stands a higher chance of contracting diabetes compared to someone with excellent health</a:t>
            </a:r>
            <a:endParaRPr lang="en-KE" sz="2900" dirty="0"/>
          </a:p>
        </p:txBody>
      </p:sp>
    </p:spTree>
    <p:extLst>
      <p:ext uri="{BB962C8B-B14F-4D97-AF65-F5344CB8AC3E}">
        <p14:creationId xmlns:p14="http://schemas.microsoft.com/office/powerpoint/2010/main" val="83566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green and red rectangles with white text&#10;&#10;Description automatically generated">
            <a:extLst>
              <a:ext uri="{FF2B5EF4-FFF2-40B4-BE49-F238E27FC236}">
                <a16:creationId xmlns:a16="http://schemas.microsoft.com/office/drawing/2014/main" id="{B1CA7DAB-CE29-6838-DF1B-95C1B826FA64}"/>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t="13300" r="-1" b="8008"/>
          <a:stretch/>
        </p:blipFill>
        <p:spPr>
          <a:xfrm>
            <a:off x="1531" y="10"/>
            <a:ext cx="9160054" cy="6857990"/>
          </a:xfrm>
          <a:prstGeom prst="rect">
            <a:avLst/>
          </a:prstGeom>
        </p:spPr>
      </p:pic>
      <p:sp>
        <p:nvSpPr>
          <p:cNvPr id="6" name="TextBox 5">
            <a:extLst>
              <a:ext uri="{FF2B5EF4-FFF2-40B4-BE49-F238E27FC236}">
                <a16:creationId xmlns:a16="http://schemas.microsoft.com/office/drawing/2014/main" id="{2C926DEE-46A4-C528-614F-A602942CAED6}"/>
              </a:ext>
            </a:extLst>
          </p:cNvPr>
          <p:cNvSpPr txBox="1"/>
          <p:nvPr/>
        </p:nvSpPr>
        <p:spPr>
          <a:xfrm>
            <a:off x="9631680" y="599440"/>
            <a:ext cx="2120947" cy="5893921"/>
          </a:xfrm>
          <a:prstGeom prst="rect">
            <a:avLst/>
          </a:prstGeom>
          <a:noFill/>
        </p:spPr>
        <p:txBody>
          <a:bodyPr wrap="square" rtlCol="0">
            <a:spAutoFit/>
          </a:bodyPr>
          <a:lstStyle/>
          <a:p>
            <a:r>
              <a:rPr lang="en-GB" sz="2900" b="0" i="0" dirty="0">
                <a:effectLst/>
              </a:rPr>
              <a:t>A person who has high blood pressure is at a higher risk of contracting diabetes compared to a person with normal blood pressure.</a:t>
            </a:r>
            <a:endParaRPr lang="en-KE" sz="2900" dirty="0"/>
          </a:p>
        </p:txBody>
      </p:sp>
    </p:spTree>
    <p:extLst>
      <p:ext uri="{BB962C8B-B14F-4D97-AF65-F5344CB8AC3E}">
        <p14:creationId xmlns:p14="http://schemas.microsoft.com/office/powerpoint/2010/main" val="89814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graph of different colored bars&#10;&#10;Description automatically generated">
            <a:extLst>
              <a:ext uri="{FF2B5EF4-FFF2-40B4-BE49-F238E27FC236}">
                <a16:creationId xmlns:a16="http://schemas.microsoft.com/office/drawing/2014/main" id="{0B216124-BA50-3F40-501F-438A7AB0CE78}"/>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t="19519" r="-1" b="1789"/>
          <a:stretch/>
        </p:blipFill>
        <p:spPr>
          <a:xfrm>
            <a:off x="2794000" y="10"/>
            <a:ext cx="9396471" cy="6857990"/>
          </a:xfrm>
          <a:prstGeom prst="rect">
            <a:avLst/>
          </a:prstGeom>
        </p:spPr>
      </p:pic>
      <p:sp>
        <p:nvSpPr>
          <p:cNvPr id="6" name="TextBox 5">
            <a:extLst>
              <a:ext uri="{FF2B5EF4-FFF2-40B4-BE49-F238E27FC236}">
                <a16:creationId xmlns:a16="http://schemas.microsoft.com/office/drawing/2014/main" id="{045B4EB6-B1AD-A0B3-9719-6BF691A260DD}"/>
              </a:ext>
            </a:extLst>
          </p:cNvPr>
          <p:cNvSpPr txBox="1"/>
          <p:nvPr/>
        </p:nvSpPr>
        <p:spPr>
          <a:xfrm>
            <a:off x="213360" y="519204"/>
            <a:ext cx="2580640" cy="6093976"/>
          </a:xfrm>
          <a:prstGeom prst="rect">
            <a:avLst/>
          </a:prstGeom>
          <a:noFill/>
        </p:spPr>
        <p:txBody>
          <a:bodyPr wrap="square" rtlCol="0">
            <a:spAutoFit/>
          </a:bodyPr>
          <a:lstStyle/>
          <a:p>
            <a:r>
              <a:rPr lang="en-GB" sz="2600" b="0" i="0" dirty="0">
                <a:effectLst/>
              </a:rPr>
              <a:t>This graph reveals a notable trend: as age increases, the risk of developing diabetes also rises significantly. The data unmistakably indicates that older individuals are more vulnerable to contracting diabetes.</a:t>
            </a:r>
            <a:endParaRPr lang="en-KE" sz="2600" dirty="0"/>
          </a:p>
        </p:txBody>
      </p:sp>
    </p:spTree>
    <p:extLst>
      <p:ext uri="{BB962C8B-B14F-4D97-AF65-F5344CB8AC3E}">
        <p14:creationId xmlns:p14="http://schemas.microsoft.com/office/powerpoint/2010/main" val="2378681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618</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Helvetica Neue</vt:lpstr>
      <vt:lpstr>Wingdings</vt:lpstr>
      <vt:lpstr>Office Theme</vt:lpstr>
      <vt:lpstr>Next-Gen Diabetes Management:</vt:lpstr>
      <vt:lpstr>Overview</vt:lpstr>
      <vt:lpstr>Business Understanding</vt:lpstr>
      <vt:lpstr>Business Objectives</vt:lpstr>
      <vt:lpstr>Data Understanding</vt:lpstr>
      <vt:lpstr>Exploratory Data Analysis</vt:lpstr>
      <vt:lpstr>PowerPoint Presentation</vt:lpstr>
      <vt:lpstr>PowerPoint Presentation</vt:lpstr>
      <vt:lpstr>PowerPoint Presentation</vt:lpstr>
      <vt:lpstr>MODELING</vt:lpstr>
      <vt:lpstr>Best Model:</vt:lpstr>
      <vt:lpstr>Recommendations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 Diabetes Management:</dc:title>
  <dc:creator>Bryson Shitsukane</dc:creator>
  <cp:lastModifiedBy>Tony Kithinji</cp:lastModifiedBy>
  <cp:revision>4</cp:revision>
  <dcterms:created xsi:type="dcterms:W3CDTF">2023-07-28T19:19:51Z</dcterms:created>
  <dcterms:modified xsi:type="dcterms:W3CDTF">2023-07-30T07:42:20Z</dcterms:modified>
</cp:coreProperties>
</file>