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6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3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85EC-5C1D-440A-9C3C-C57E0E93407B}" type="datetimeFigureOut">
              <a:rPr lang="ru-RU" smtClean="0"/>
              <a:t>21.12.2018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2A03-8B56-472E-88C9-5FDEA504E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22588"/>
              </p:ext>
            </p:extLst>
          </p:nvPr>
        </p:nvGraphicFramePr>
        <p:xfrm>
          <a:off x="0" y="-2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385">
                  <a:extLst>
                    <a:ext uri="{9D8B030D-6E8A-4147-A177-3AD203B41FA5}">
                      <a16:colId xmlns:a16="http://schemas.microsoft.com/office/drawing/2014/main" val="2657395859"/>
                    </a:ext>
                  </a:extLst>
                </a:gridCol>
                <a:gridCol w="1143152">
                  <a:extLst>
                    <a:ext uri="{9D8B030D-6E8A-4147-A177-3AD203B41FA5}">
                      <a16:colId xmlns:a16="http://schemas.microsoft.com/office/drawing/2014/main" val="3613331909"/>
                    </a:ext>
                  </a:extLst>
                </a:gridCol>
                <a:gridCol w="2576935">
                  <a:extLst>
                    <a:ext uri="{9D8B030D-6E8A-4147-A177-3AD203B41FA5}">
                      <a16:colId xmlns:a16="http://schemas.microsoft.com/office/drawing/2014/main" val="1956674341"/>
                    </a:ext>
                  </a:extLst>
                </a:gridCol>
                <a:gridCol w="2867565">
                  <a:extLst>
                    <a:ext uri="{9D8B030D-6E8A-4147-A177-3AD203B41FA5}">
                      <a16:colId xmlns:a16="http://schemas.microsoft.com/office/drawing/2014/main" val="1192150995"/>
                    </a:ext>
                  </a:extLst>
                </a:gridCol>
                <a:gridCol w="1705038">
                  <a:extLst>
                    <a:ext uri="{9D8B030D-6E8A-4147-A177-3AD203B41FA5}">
                      <a16:colId xmlns:a16="http://schemas.microsoft.com/office/drawing/2014/main" val="4251245147"/>
                    </a:ext>
                  </a:extLst>
                </a:gridCol>
                <a:gridCol w="697516">
                  <a:extLst>
                    <a:ext uri="{9D8B030D-6E8A-4147-A177-3AD203B41FA5}">
                      <a16:colId xmlns:a16="http://schemas.microsoft.com/office/drawing/2014/main" val="3617464064"/>
                    </a:ext>
                  </a:extLst>
                </a:gridCol>
                <a:gridCol w="1414408">
                  <a:extLst>
                    <a:ext uri="{9D8B030D-6E8A-4147-A177-3AD203B41FA5}">
                      <a16:colId xmlns:a16="http://schemas.microsoft.com/office/drawing/2014/main" val="3226194706"/>
                    </a:ext>
                  </a:extLst>
                </a:gridCol>
              </a:tblGrid>
              <a:tr h="668252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Ресурс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Список тем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+mj-lt"/>
                        </a:rPr>
                        <a:t>Блоки с описанием уроков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Блок со случайными статьями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Готовые проекты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+mj-lt"/>
                        </a:rPr>
                        <a:t>Лента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+mj-lt"/>
                        </a:rPr>
                        <a:t>Калькуляторы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9904132"/>
                  </a:ext>
                </a:extLst>
              </a:tr>
              <a:tr h="62329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"Схем-Нет"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✔</a:t>
                      </a:r>
                      <a:endParaRPr lang="ru-RU" sz="2000" b="0" i="0" u="none" strike="noStrike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+mj-lt"/>
                        </a:rPr>
                        <a:t>                           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283095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"Амперка"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274483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"Роботкласс"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706357"/>
                  </a:ext>
                </a:extLst>
              </a:tr>
              <a:tr h="668252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"Ардуино-Плюс"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7777266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"Ардуино-</a:t>
                      </a:r>
                      <a:r>
                        <a:rPr lang="en-US" sz="2000" u="none" strike="noStrike">
                          <a:effectLst/>
                          <a:latin typeface="+mj-lt"/>
                        </a:rPr>
                        <a:t>DIY"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508271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j-lt"/>
                        </a:rPr>
                        <a:t>"All-</a:t>
                      </a:r>
                      <a:r>
                        <a:rPr lang="ru-RU" sz="2000" u="none" strike="noStrike">
                          <a:effectLst/>
                          <a:latin typeface="+mj-lt"/>
                        </a:rPr>
                        <a:t>Ардуино"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187181"/>
                  </a:ext>
                </a:extLst>
              </a:tr>
              <a:tr h="668252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+mj-lt"/>
                        </a:rPr>
                        <a:t>"</a:t>
                      </a:r>
                      <a:r>
                        <a:rPr lang="ru-RU" sz="1800" u="none" strike="noStrike" dirty="0" err="1">
                          <a:effectLst/>
                          <a:latin typeface="+mj-lt"/>
                        </a:rPr>
                        <a:t>Ардуиномастер</a:t>
                      </a:r>
                      <a:r>
                        <a:rPr lang="ru-RU" sz="1800" u="none" strike="noStrike" dirty="0">
                          <a:effectLst/>
                          <a:latin typeface="+mj-lt"/>
                        </a:rPr>
                        <a:t>"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960230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"Едуроботс"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520499"/>
                  </a:ext>
                </a:extLst>
              </a:tr>
              <a:tr h="593616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"Алекс Гивер"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894564"/>
                  </a:ext>
                </a:extLst>
              </a:tr>
              <a:tr h="668252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"Вики Ардуино"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  <a:latin typeface="+mj-lt"/>
                        </a:rPr>
                        <a:t>                 ✔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+mj-lt"/>
                        </a:rPr>
                        <a:t>     ✔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30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8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75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102</Words>
  <Application>Microsoft Office PowerPoint</Application>
  <PresentationFormat>Широкоэкранный</PresentationFormat>
  <Paragraphs>77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2</cp:revision>
  <dcterms:created xsi:type="dcterms:W3CDTF">2018-12-21T14:44:06Z</dcterms:created>
  <dcterms:modified xsi:type="dcterms:W3CDTF">2018-12-21T15:46:10Z</dcterms:modified>
</cp:coreProperties>
</file>