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1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5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0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7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5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8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gradFill>
            <a:gsLst>
              <a:gs pos="0">
                <a:srgbClr val="E5E5E5"/>
              </a:gs>
              <a:gs pos="0">
                <a:schemeClr val="accent1">
                  <a:tint val="44500"/>
                  <a:satMod val="160000"/>
                </a:schemeClr>
              </a:gs>
              <a:gs pos="71000">
                <a:schemeClr val="bg1"/>
              </a:gs>
              <a:gs pos="43000">
                <a:srgbClr val="E5E5E5"/>
              </a:gs>
              <a:gs pos="0">
                <a:srgbClr val="E5E5E5"/>
              </a:gs>
            </a:gsLst>
            <a:lin ang="21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77" y="6487683"/>
            <a:ext cx="1794698" cy="233792"/>
          </a:xfrm>
          <a:prstGeom prst="rect">
            <a:avLst/>
          </a:prstGeom>
        </p:spPr>
      </p:pic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228600" y="6358156"/>
            <a:ext cx="5147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All material herein © 2005 – 2016 Agoda group of companies. All Rights Reserved.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AGODA® is a registered trademark of AGIP LLC, used under license by Agoda Company Pte. Ltd.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Agoda is part of priceline.com (NASDAQ:PCLN)</a:t>
            </a:r>
          </a:p>
        </p:txBody>
      </p:sp>
    </p:spTree>
    <p:extLst>
      <p:ext uri="{BB962C8B-B14F-4D97-AF65-F5344CB8AC3E}">
        <p14:creationId xmlns:p14="http://schemas.microsoft.com/office/powerpoint/2010/main" val="374207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Agoda Release Manager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Joel Dickson</a:t>
            </a:r>
          </a:p>
          <a:p>
            <a:r>
              <a:rPr lang="en-US" dirty="0"/>
              <a:t>And </a:t>
            </a:r>
            <a:r>
              <a:rPr lang="en-US" dirty="0" err="1"/>
              <a:t>Tomz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4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64331" cy="4351338"/>
          </a:xfrm>
        </p:spPr>
        <p:txBody>
          <a:bodyPr>
            <a:normAutofit/>
          </a:bodyPr>
          <a:lstStyle/>
          <a:p>
            <a:r>
              <a:rPr lang="en-US" dirty="0"/>
              <a:t>Runs 24 hours a day</a:t>
            </a:r>
          </a:p>
          <a:p>
            <a:r>
              <a:rPr lang="en-US" dirty="0"/>
              <a:t>In some case developers will leave the office and they will get a PM later in the evening on slack when their Pull Request Is merged</a:t>
            </a:r>
          </a:p>
          <a:p>
            <a:r>
              <a:rPr lang="en-US" dirty="0"/>
              <a:t>We have made close to 40 merges to master in a 24 hour period using the bot running all day and night…</a:t>
            </a:r>
          </a:p>
        </p:txBody>
      </p:sp>
      <p:pic>
        <p:nvPicPr>
          <p:cNvPr id="1026" name="Picture 2" descr="No automatic alt text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65" y="1539394"/>
            <a:ext cx="5591417" cy="42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  <a:p>
            <a:pPr lvl="1"/>
            <a:r>
              <a:rPr lang="en-US" i="1" dirty="0"/>
              <a:t>I think the merge bot is wrong, I think we built a great automation tool that has almost nothing about being a bot. Instead of posting a message to the bot, we could have just made a “special” comment in </a:t>
            </a:r>
            <a:r>
              <a:rPr lang="en-US" i="1" dirty="0" err="1"/>
              <a:t>github</a:t>
            </a:r>
            <a:r>
              <a:rPr lang="en-US" i="1" dirty="0"/>
              <a:t> (“READY TO MERGE”)</a:t>
            </a:r>
          </a:p>
          <a:p>
            <a:r>
              <a:rPr lang="en-US" dirty="0"/>
              <a:t>Usage of bots carries with it certain security risks, and I would make sure you take action such as 2FA on slack before using Bots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2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developers feel?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have over 100 developers working on a single Repository</a:t>
            </a:r>
          </a:p>
          <a:p>
            <a:r>
              <a:rPr lang="en-US" dirty="0"/>
              <a:t>This repository has a build that needs to pass to merge in your Pull Request to master</a:t>
            </a:r>
          </a:p>
          <a:p>
            <a:pPr lvl="1"/>
            <a:r>
              <a:rPr lang="en-US" dirty="0"/>
              <a:t>12k C# Unit tests</a:t>
            </a:r>
          </a:p>
          <a:p>
            <a:pPr lvl="1"/>
            <a:r>
              <a:rPr lang="en-US" dirty="0"/>
              <a:t>2k Shallow Selenium UI Tests (Running on Mocked Data)</a:t>
            </a:r>
          </a:p>
          <a:p>
            <a:pPr lvl="1"/>
            <a:r>
              <a:rPr lang="en-US" dirty="0"/>
              <a:t>150 end to end Selenium integration tests</a:t>
            </a:r>
          </a:p>
          <a:p>
            <a:pPr lvl="1"/>
            <a:r>
              <a:rPr lang="en-US" dirty="0"/>
              <a:t>2k JavaScript tests</a:t>
            </a:r>
          </a:p>
          <a:p>
            <a:pPr lvl="1"/>
            <a:r>
              <a:rPr lang="en-US" dirty="0" err="1"/>
              <a:t>Sonarqube</a:t>
            </a:r>
            <a:r>
              <a:rPr lang="en-US" dirty="0"/>
              <a:t> static code analysis</a:t>
            </a:r>
          </a:p>
          <a:p>
            <a:pPr lvl="1"/>
            <a:r>
              <a:rPr lang="en-US" dirty="0" err="1"/>
              <a:t>Codecov</a:t>
            </a:r>
            <a:r>
              <a:rPr lang="en-US" dirty="0"/>
              <a:t> Coverage </a:t>
            </a:r>
            <a:r>
              <a:rPr lang="en-US" dirty="0" err="1"/>
              <a:t>requriement</a:t>
            </a:r>
            <a:endParaRPr lang="en-US" dirty="0"/>
          </a:p>
          <a:p>
            <a:r>
              <a:rPr lang="en-US" dirty="0"/>
              <a:t>Only a single developer can merge at one time</a:t>
            </a:r>
          </a:p>
          <a:p>
            <a:pPr lvl="1"/>
            <a:r>
              <a:rPr lang="en-US" dirty="0"/>
              <a:t>because after he merges the next developer needs to rerun the build with the previous developers change to make sure that the merged code hasn’t affected his code</a:t>
            </a:r>
          </a:p>
          <a:p>
            <a:r>
              <a:rPr lang="en-US" dirty="0"/>
              <a:t>The results was a manually managed “queue” that the developers came up with</a:t>
            </a:r>
          </a:p>
        </p:txBody>
      </p:sp>
    </p:spTree>
    <p:extLst>
      <p:ext uri="{BB962C8B-B14F-4D97-AF65-F5344CB8AC3E}">
        <p14:creationId xmlns:p14="http://schemas.microsoft.com/office/powerpoint/2010/main" val="7611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Process automation - Empirical process control is key</a:t>
            </a:r>
          </a:p>
          <a:p>
            <a:r>
              <a:rPr lang="en-US" dirty="0"/>
              <a:t>Decisions are made based on observation and experimentation rather than on detailed upfront planning</a:t>
            </a:r>
          </a:p>
          <a:p>
            <a:r>
              <a:rPr lang="en-US" dirty="0"/>
              <a:t>The developers doing the development are the best ones to do their own automation</a:t>
            </a:r>
          </a:p>
          <a:p>
            <a:r>
              <a:rPr lang="en-US" dirty="0"/>
              <a:t>We observed an existing manual process the developers had, then engaged with them and automated 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50" y="1690688"/>
            <a:ext cx="6600390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observe?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observed the developers where using slack to communicate about who could merge in next, and had formed a manual queue process in a channel for the repo</a:t>
            </a:r>
          </a:p>
          <a:p>
            <a:r>
              <a:rPr lang="en-US" dirty="0"/>
              <a:t>Developers would </a:t>
            </a:r>
          </a:p>
          <a:p>
            <a:pPr lvl="1"/>
            <a:r>
              <a:rPr lang="en-US" dirty="0"/>
              <a:t>indicate they were ready to merge</a:t>
            </a:r>
          </a:p>
          <a:p>
            <a:pPr lvl="1"/>
            <a:r>
              <a:rPr lang="en-US" dirty="0"/>
              <a:t>Be placed in a list that was pinned to the channel</a:t>
            </a:r>
          </a:p>
          <a:p>
            <a:pPr lvl="1"/>
            <a:r>
              <a:rPr lang="en-US" dirty="0"/>
              <a:t>The person at the top of the list would then wait for their build to pass, merge their pull request</a:t>
            </a:r>
          </a:p>
          <a:p>
            <a:pPr lvl="1"/>
            <a:r>
              <a:rPr lang="en-US" dirty="0"/>
              <a:t>Remove themselves form the list</a:t>
            </a:r>
          </a:p>
          <a:p>
            <a:pPr lvl="1"/>
            <a:r>
              <a:rPr lang="en-US" dirty="0"/>
              <a:t>The next developer would do the same</a:t>
            </a:r>
          </a:p>
          <a:p>
            <a:r>
              <a:rPr lang="en-US" dirty="0"/>
              <a:t>The process worked, it was slow, but it worked</a:t>
            </a:r>
          </a:p>
          <a:p>
            <a:r>
              <a:rPr lang="en-US" dirty="0"/>
              <a:t>Main issue with the manual system were</a:t>
            </a:r>
          </a:p>
          <a:p>
            <a:pPr lvl="1"/>
            <a:r>
              <a:rPr lang="en-US" dirty="0"/>
              <a:t>Someone in the top of the queue has a failed build for some reason and takes hours to fix, holding up the queue</a:t>
            </a:r>
          </a:p>
          <a:p>
            <a:pPr lvl="1"/>
            <a:r>
              <a:rPr lang="en-US" dirty="0"/>
              <a:t>The next in the queue (after someone has merged) might be away from their desk, so this would hold up the queue</a:t>
            </a:r>
          </a:p>
          <a:p>
            <a:pPr lvl="1"/>
            <a:r>
              <a:rPr lang="en-US" dirty="0"/>
              <a:t>Manual process made things laborious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95472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Build?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to mimic the developers interaction with slack using a bot</a:t>
            </a:r>
          </a:p>
          <a:p>
            <a:r>
              <a:rPr lang="en-US" dirty="0"/>
              <a:t>And fix the issues they were having with the manual process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build?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84770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Slack bot is a dot net core app</a:t>
            </a:r>
          </a:p>
          <a:p>
            <a:r>
              <a:rPr lang="en-US" dirty="0"/>
              <a:t>We converted the Slack NET API to NET core and it is available on github.com/</a:t>
            </a:r>
            <a:r>
              <a:rPr lang="en-US" dirty="0" err="1"/>
              <a:t>agoda</a:t>
            </a:r>
            <a:r>
              <a:rPr lang="en-US" dirty="0"/>
              <a:t>-com</a:t>
            </a:r>
          </a:p>
          <a:p>
            <a:r>
              <a:rPr lang="en-US" dirty="0"/>
              <a:t>Using octokit.net to connect to GitHub and TeamCity’s REST API</a:t>
            </a:r>
          </a:p>
          <a:p>
            <a:r>
              <a:rPr lang="en-US" dirty="0"/>
              <a:t>We monitored the slack channel for commands form the developers in the channel then make calls to GitHub and </a:t>
            </a:r>
            <a:r>
              <a:rPr lang="en-US" dirty="0" err="1"/>
              <a:t>teamcity</a:t>
            </a:r>
            <a:r>
              <a:rPr lang="en-US" dirty="0"/>
              <a:t> to orchestrate the manual tasks the developers where doing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86" y="298958"/>
            <a:ext cx="4982203" cy="58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6433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Merge Queue function of the Release Manager Bot</a:t>
            </a:r>
          </a:p>
          <a:p>
            <a:r>
              <a:rPr lang="en-US" dirty="0"/>
              <a:t>We called it the “Release Manager Bot” because we have plans for future use with it</a:t>
            </a:r>
          </a:p>
          <a:p>
            <a:r>
              <a:rPr lang="en-US" dirty="0"/>
              <a:t>Command line drive</a:t>
            </a:r>
          </a:p>
          <a:p>
            <a:pPr lvl="1"/>
            <a:r>
              <a:rPr lang="en-US" dirty="0" err="1"/>
              <a:t>mq</a:t>
            </a:r>
            <a:r>
              <a:rPr lang="en-US" dirty="0"/>
              <a:t> join</a:t>
            </a:r>
          </a:p>
          <a:p>
            <a:pPr lvl="1"/>
            <a:r>
              <a:rPr lang="en-US" dirty="0" err="1"/>
              <a:t>mq</a:t>
            </a:r>
            <a:r>
              <a:rPr lang="en-US" dirty="0"/>
              <a:t> leave</a:t>
            </a:r>
          </a:p>
          <a:p>
            <a:pPr lvl="1"/>
            <a:r>
              <a:rPr lang="en-US" dirty="0" err="1"/>
              <a:t>mq</a:t>
            </a:r>
            <a:r>
              <a:rPr lang="en-US" dirty="0"/>
              <a:t> list</a:t>
            </a:r>
          </a:p>
          <a:p>
            <a:pPr lvl="1"/>
            <a:r>
              <a:rPr lang="en-US" dirty="0" err="1"/>
              <a:t>mq</a:t>
            </a:r>
            <a:r>
              <a:rPr lang="en-US" dirty="0"/>
              <a:t> help</a:t>
            </a:r>
          </a:p>
          <a:p>
            <a:pPr lvl="1"/>
            <a:r>
              <a:rPr lang="en-US" dirty="0" err="1"/>
              <a:t>mq</a:t>
            </a:r>
            <a:r>
              <a:rPr lang="en-US" dirty="0"/>
              <a:t> start/stop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95" y="1604010"/>
            <a:ext cx="6105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0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storage? Queue persistence?</a:t>
            </a:r>
          </a:p>
          <a:p>
            <a:r>
              <a:rPr lang="en-US" dirty="0"/>
              <a:t>State transitions are stored on pull request comments</a:t>
            </a:r>
          </a:p>
          <a:p>
            <a:r>
              <a:rPr lang="en-US" dirty="0"/>
              <a:t>An in memory object is created and then modified on each transition as well as the state change being stored</a:t>
            </a:r>
          </a:p>
          <a:p>
            <a:r>
              <a:rPr lang="en-US" dirty="0"/>
              <a:t>On app start up Comments are read from all open pull requests and replayed to rebuild the object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18" y="1825625"/>
            <a:ext cx="5925778" cy="3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33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 polls the repo every 10 seconds for the commit status of the pull request</a:t>
            </a:r>
          </a:p>
          <a:p>
            <a:r>
              <a:rPr lang="en-US" dirty="0"/>
              <a:t>If one of the Pull Requests in the Queue has a passing commit statuses it will merge it</a:t>
            </a:r>
          </a:p>
          <a:p>
            <a:r>
              <a:rPr lang="en-US" dirty="0"/>
              <a:t>Then it will update the top 4 in the queue to rerun </a:t>
            </a:r>
          </a:p>
          <a:p>
            <a:r>
              <a:rPr lang="en-US" dirty="0"/>
              <a:t>This was done in the event the first person in the queue has an issue</a:t>
            </a:r>
          </a:p>
          <a:p>
            <a:r>
              <a:rPr lang="en-US" dirty="0"/>
              <a:t>Using the commit status allows us to add additional checks in future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63" y="3632662"/>
            <a:ext cx="4567904" cy="262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25" y="961246"/>
            <a:ext cx="38576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goda.potx" id="{E7710769-8018-40BA-A9C8-97CC2A2F8721}" vid="{939DE977-C3A3-4955-BCB5-229465A920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769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2_Office Theme</vt:lpstr>
      <vt:lpstr>Agoda Release Manager Bot</vt:lpstr>
      <vt:lpstr>The challenge?</vt:lpstr>
      <vt:lpstr>Some Background</vt:lpstr>
      <vt:lpstr>What did we observe?</vt:lpstr>
      <vt:lpstr>What did we Build?</vt:lpstr>
      <vt:lpstr>What did we build?</vt:lpstr>
      <vt:lpstr>How does it work?</vt:lpstr>
      <vt:lpstr>How does it work?</vt:lpstr>
      <vt:lpstr>How does it work?</vt:lpstr>
      <vt:lpstr>How does it work?</vt:lpstr>
      <vt:lpstr>Criticisms</vt:lpstr>
      <vt:lpstr>How do the developers feel?</vt:lpstr>
    </vt:vector>
  </TitlesOfParts>
  <Company>Agoda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Dickson, Joel (Agoda)</dc:creator>
  <cp:lastModifiedBy>Administrator</cp:lastModifiedBy>
  <cp:revision>15</cp:revision>
  <dcterms:created xsi:type="dcterms:W3CDTF">2017-01-22T01:27:46Z</dcterms:created>
  <dcterms:modified xsi:type="dcterms:W3CDTF">2017-04-01T06:14:16Z</dcterms:modified>
</cp:coreProperties>
</file>