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60" r:id="rId4"/>
    <p:sldId id="257" r:id="rId5"/>
    <p:sldId id="271" r:id="rId6"/>
    <p:sldId id="270" r:id="rId7"/>
    <p:sldId id="262" r:id="rId8"/>
    <p:sldId id="265" r:id="rId9"/>
    <p:sldId id="258" r:id="rId10"/>
    <p:sldId id="272" r:id="rId11"/>
    <p:sldId id="267" r:id="rId12"/>
    <p:sldId id="261" r:id="rId13"/>
    <p:sldId id="266" r:id="rId14"/>
    <p:sldId id="273" r:id="rId15"/>
    <p:sldId id="27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avasereelert, Panu (Agoda)" initials="AP(" lastIdx="1" clrIdx="0">
    <p:extLst>
      <p:ext uri="{19B8F6BF-5375-455C-9EA6-DF929625EA0E}">
        <p15:presenceInfo xmlns:p15="http://schemas.microsoft.com/office/powerpoint/2012/main" userId="S-1-5-21-1757981266-839522115-1957994488-50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1B2"/>
    <a:srgbClr val="2A7DC7"/>
    <a:srgbClr val="C55A11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46" autoAdjust="0"/>
  </p:normalViewPr>
  <p:slideViewPr>
    <p:cSldViewPr snapToGrid="0">
      <p:cViewPr varScale="1">
        <p:scale>
          <a:sx n="57" d="100"/>
          <a:sy n="57" d="100"/>
        </p:scale>
        <p:origin x="9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8T15:40:59.341" idx="1">
    <p:pos x="10" y="10"/>
    <p:text>Simple representation of your RESTFUL API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C36B-244B-42EA-9B69-2699B8AEA273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ADDC-EC84-485E-A8B9-1D20CAF1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</a:t>
            </a:r>
            <a:r>
              <a:rPr lang="en-US" baseline="0" dirty="0" smtClean="0"/>
              <a:t> BEEN WORKING AT AGODA FOR 2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Swagger is</a:t>
            </a:r>
            <a:r>
              <a:rPr lang="en-US" baseline="0" dirty="0" smtClean="0"/>
              <a:t> open source tool that help you DESIGN, BUILD, DOCUMENT, and CONSUME your </a:t>
            </a:r>
            <a:r>
              <a:rPr lang="en-US" baseline="0" dirty="0" err="1" smtClean="0"/>
              <a:t>RESTfulAPIs</a:t>
            </a:r>
            <a:r>
              <a:rPr lang="en-US" baseline="0" dirty="0" smtClean="0"/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is a JSON format which describes HTTP based APIs to enable automatic documentation among other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great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to auto generate your Swagger JSON file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Swashbuckle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Swashbuckle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Seamlessly adds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Swagger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projects! It combines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ApiExplorer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Swagger/swagger-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a rich discovery, documentation and playground experience to your API consumers.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great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to auto generate your Swagger JSON file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Swashbuckle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Swashbuckle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Seamlessly adds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Swagger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projects! It combines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ApiExplorer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Swagger/swagger-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provide a rich discovery, documentation and playground experience to your API consumers.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generates client libraries for accessing RESTful web services.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Go, Java,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Ruby,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ClientAPI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and Model template to generate 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ClientAPI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and Model template to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Agoda has modified the original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to add support for React,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other client side apps.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generates client libraries for accessing REST APIs that are described using the Swagger format, this version adds support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SuperAgent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ADDC-EC84-485E-A8B9-1D20CAF1C5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3DA3-792C-4F18-98E9-2995FC3BC9C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7078-1B28-44F7-9F6C-1E3431BE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138" y="3790604"/>
            <a:ext cx="11296997" cy="26933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250" y="891126"/>
            <a:ext cx="8900161" cy="1779286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SWAGGER CODE GENERATION </a:t>
            </a:r>
            <a:br>
              <a:rPr lang="en-US" sz="4400" dirty="0" smtClean="0">
                <a:solidFill>
                  <a:srgbClr val="2F5597"/>
                </a:solidFill>
                <a:latin typeface="Gill Sans MT" panose="020B0502020104020203" pitchFamily="34" charset="0"/>
              </a:rPr>
            </a:br>
            <a:r>
              <a:rPr lang="en-US" sz="44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FOR REACT</a:t>
            </a:r>
            <a:endParaRPr lang="en-US" sz="44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21774" y="4318370"/>
            <a:ext cx="9144000" cy="163778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TECH AT AGODA #8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29 APRIL 2017</a:t>
            </a:r>
          </a:p>
          <a:p>
            <a:pPr algn="r"/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BY PANU AUSAVASEREELERT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8" y="361143"/>
            <a:ext cx="11296997" cy="72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ARCHITECTURE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" y="1906238"/>
            <a:ext cx="2371898" cy="162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24" y="2034019"/>
            <a:ext cx="1415935" cy="14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1200" y="2566047"/>
            <a:ext cx="1764145" cy="5449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SWASHBUCKLE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0" y="2003823"/>
            <a:ext cx="122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WEB API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44218" y="2572501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" y="4799915"/>
            <a:ext cx="2398919" cy="1159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69" y="4742728"/>
            <a:ext cx="2885369" cy="108792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9094682">
            <a:off x="3145070" y="3958008"/>
            <a:ext cx="2099032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44218" y="5150750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6267" y="6049818"/>
            <a:ext cx="1009789" cy="554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ENDPOINTS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0665" y="6049818"/>
            <a:ext cx="1009789" cy="55488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MODELS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11732492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AUTOREST </a:t>
            </a:r>
            <a:r>
              <a:rPr lang="en-US" sz="32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– Model template</a:t>
            </a:r>
            <a:endParaRPr lang="en-US" sz="32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" y="2516621"/>
            <a:ext cx="3882603" cy="37672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2138" y="1883755"/>
            <a:ext cx="2581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ModelTemplate.cshtml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0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11732492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AUTOREST </a:t>
            </a:r>
            <a:r>
              <a:rPr lang="en-US" sz="32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– Client endpoint template</a:t>
            </a:r>
            <a:endParaRPr lang="en-US" sz="32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2138" y="1883755"/>
            <a:ext cx="2506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ClientTemplate.cshtml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" y="2446425"/>
            <a:ext cx="11453091" cy="40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11732492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AUTOREST </a:t>
            </a:r>
            <a:r>
              <a:rPr lang="en-US" sz="32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– tool for generates client lib for RESTful web service</a:t>
            </a:r>
            <a:endParaRPr lang="en-US" sz="32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905859">
            <a:off x="1839726" y="2609523"/>
            <a:ext cx="2873053" cy="27830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58" y="1993580"/>
            <a:ext cx="4933333" cy="1276190"/>
          </a:xfrm>
          <a:prstGeom prst="rect">
            <a:avLst/>
          </a:prstGeom>
        </p:spPr>
      </p:pic>
      <p:pic>
        <p:nvPicPr>
          <p:cNvPr id="11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2" y="2658662"/>
            <a:ext cx="1294971" cy="12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180988">
            <a:off x="1772298" y="4105111"/>
            <a:ext cx="890500" cy="2783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359" y="3990579"/>
            <a:ext cx="9023637" cy="2631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996877">
            <a:off x="2556853" y="21604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246048">
            <a:off x="704312" y="435215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55A11"/>
                </a:solidFill>
              </a:rPr>
              <a:t>CLIENT ENDPOINT</a:t>
            </a:r>
            <a:endParaRPr lang="en-US" b="1" dirty="0">
              <a:solidFill>
                <a:srgbClr val="C55A1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385" y="1577178"/>
            <a:ext cx="1460764" cy="3462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179" y="3420838"/>
            <a:ext cx="1460764" cy="3462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015345" y="2014669"/>
            <a:ext cx="5050046" cy="1439731"/>
          </a:xfrm>
          <a:prstGeom prst="rect">
            <a:avLst/>
          </a:prstGeom>
          <a:noFill/>
          <a:ln w="38100">
            <a:solidFill>
              <a:srgbClr val="2A7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07796" y="3849406"/>
            <a:ext cx="9373368" cy="2846957"/>
          </a:xfrm>
          <a:prstGeom prst="rect">
            <a:avLst/>
          </a:prstGeom>
          <a:noFill/>
          <a:ln w="38100">
            <a:solidFill>
              <a:srgbClr val="2A7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0" grpId="0"/>
      <p:bldP spid="15" grpId="0"/>
      <p:bldP spid="16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ARCHITECTURE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" y="1906238"/>
            <a:ext cx="2371898" cy="162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24" y="2034019"/>
            <a:ext cx="1415935" cy="14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543" y="4852924"/>
            <a:ext cx="1341466" cy="9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1200" y="2566047"/>
            <a:ext cx="1764145" cy="5449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SWASHBUCKLE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0" y="2003823"/>
            <a:ext cx="122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WEB API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44218" y="2572501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8" y="4799915"/>
            <a:ext cx="2398919" cy="1159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669" y="4742728"/>
            <a:ext cx="2885369" cy="108792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9094682">
            <a:off x="3145070" y="3958008"/>
            <a:ext cx="2099032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44218" y="5150750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10524" y="5150750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6267" y="6049818"/>
            <a:ext cx="1009789" cy="554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ENDPOINTS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0665" y="6049818"/>
            <a:ext cx="1009789" cy="55488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MODELS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11732492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AUTOREST </a:t>
            </a:r>
            <a:r>
              <a:rPr lang="en-US" sz="32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– </a:t>
            </a:r>
            <a:r>
              <a:rPr lang="en-US" sz="3200" dirty="0" err="1" smtClean="0">
                <a:solidFill>
                  <a:srgbClr val="2F5597"/>
                </a:solidFill>
                <a:latin typeface="Gill Sans MT" panose="020B0502020104020203" pitchFamily="34" charset="0"/>
              </a:rPr>
              <a:t>TypeScript</a:t>
            </a:r>
            <a:r>
              <a:rPr lang="en-US" sz="32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 by Agoda</a:t>
            </a:r>
            <a:endParaRPr lang="en-US" sz="32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3324" y="5712197"/>
            <a:ext cx="10515600" cy="681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6581B2"/>
                </a:solidFill>
                <a:latin typeface="Gill Sans MT" panose="020B0502020104020203" pitchFamily="34" charset="0"/>
              </a:rPr>
              <a:t>https</a:t>
            </a:r>
            <a:r>
              <a:rPr lang="en-US" sz="2400" dirty="0">
                <a:solidFill>
                  <a:srgbClr val="6581B2"/>
                </a:solidFill>
                <a:latin typeface="Gill Sans MT" panose="020B0502020104020203" pitchFamily="34" charset="0"/>
              </a:rPr>
              <a:t>://</a:t>
            </a:r>
            <a:r>
              <a:rPr lang="en-US" sz="2400" dirty="0" smtClean="0">
                <a:solidFill>
                  <a:srgbClr val="6581B2"/>
                </a:solidFill>
                <a:latin typeface="Gill Sans MT" panose="020B0502020104020203" pitchFamily="34" charset="0"/>
              </a:rPr>
              <a:t>www.nuget.org/packages/AutoRestTypeScriptSuperAgent/1.0.21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rgbClr val="6581B2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4" y="1785572"/>
            <a:ext cx="7233022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138" y="3790604"/>
            <a:ext cx="11296997" cy="26933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138" y="495083"/>
            <a:ext cx="8900161" cy="236931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Q&amp;A</a:t>
            </a:r>
            <a:endParaRPr lang="en-US" sz="9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138" y="361143"/>
            <a:ext cx="11296997" cy="729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2421774" y="4318370"/>
            <a:ext cx="9144000" cy="163778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TECH AT AGODA #8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29 APRIL 2017</a:t>
            </a:r>
          </a:p>
          <a:p>
            <a:pPr algn="r"/>
            <a:endParaRPr lang="en-US" sz="1800" dirty="0" smtClean="0">
              <a:solidFill>
                <a:schemeClr val="bg1"/>
              </a:solidFill>
            </a:endParaRPr>
          </a:p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BY PANU AUSAVASEREELERT</a:t>
            </a:r>
          </a:p>
        </p:txBody>
      </p:sp>
    </p:spTree>
    <p:extLst>
      <p:ext uri="{BB962C8B-B14F-4D97-AF65-F5344CB8AC3E}">
        <p14:creationId xmlns:p14="http://schemas.microsoft.com/office/powerpoint/2010/main" val="29135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ABOUT ME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8249" y="2174487"/>
            <a:ext cx="8900161" cy="63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PANU AUSAVASEREELERT</a:t>
            </a:r>
            <a:endParaRPr lang="en-US" sz="28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8249" y="2665141"/>
            <a:ext cx="8900161" cy="66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SENIOR SOFTWARE ENGINEER AT AGODA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138" y="5406969"/>
            <a:ext cx="11296997" cy="1030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8249" y="3815824"/>
            <a:ext cx="8900161" cy="61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2 YEARS AT AGODA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249" y="4338730"/>
            <a:ext cx="5691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HOTEL TEAM AND NHA TEAM</a:t>
            </a:r>
          </a:p>
        </p:txBody>
      </p:sp>
    </p:spTree>
    <p:extLst>
      <p:ext uri="{BB962C8B-B14F-4D97-AF65-F5344CB8AC3E}">
        <p14:creationId xmlns:p14="http://schemas.microsoft.com/office/powerpoint/2010/main" val="40358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24" y="1764665"/>
            <a:ext cx="10515600" cy="3642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SWAGGER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SWASH BUCKLE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AUTOREST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TYPESCRIPT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REACT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TECHNOLOGY THAT WE USE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138" y="5406969"/>
            <a:ext cx="11296997" cy="1030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332" cy="12469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" y="1246913"/>
            <a:ext cx="12192332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059" y="0"/>
            <a:ext cx="10515600" cy="12469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IS SWAGGER?</a:t>
            </a:r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" y="1750741"/>
            <a:ext cx="11296938" cy="47741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8672" y="294929"/>
            <a:ext cx="11430463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SWAGGER – GENERATE RESTFUL  API DOCUMENT  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6" y="1948422"/>
            <a:ext cx="11024167" cy="41213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SWAGGER PETSTORE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ARCHITECTURE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" y="1906238"/>
            <a:ext cx="2371898" cy="162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24" y="2034019"/>
            <a:ext cx="1415935" cy="14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1200" y="2566047"/>
            <a:ext cx="1764145" cy="5449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SWASHBUCKLE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0" y="2003823"/>
            <a:ext cx="122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WEB API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44218" y="2572501"/>
            <a:ext cx="1694024" cy="32549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SWASHBUCKLE – MODEL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55" y="2345226"/>
            <a:ext cx="1757680" cy="175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7850907" y="2727676"/>
            <a:ext cx="1490288" cy="96617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1" y="2635362"/>
            <a:ext cx="706666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672" y="294929"/>
            <a:ext cx="8900161" cy="107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F5597"/>
                </a:solidFill>
                <a:latin typeface="Gill Sans MT" panose="020B0502020104020203" pitchFamily="34" charset="0"/>
              </a:rPr>
              <a:t>SWASHBUCKLE – API CLIENT</a:t>
            </a:r>
            <a:endParaRPr lang="en-US" sz="3600" dirty="0">
              <a:solidFill>
                <a:srgbClr val="2F5597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138" y="1370677"/>
            <a:ext cx="11296997" cy="70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" y="2102456"/>
            <a:ext cx="7695518" cy="2460307"/>
          </a:xfrm>
          <a:prstGeom prst="rect">
            <a:avLst/>
          </a:prstGeom>
        </p:spPr>
      </p:pic>
      <p:pic>
        <p:nvPicPr>
          <p:cNvPr id="8" name="Picture 2" descr="https://media.licdn.com/mpr/mpr/shrinknp_400_400/AAEAAQAAAAAAAACvAAAAJDg4MWQwMTBjLTAyYjItNDAxMy1iMTQ2LWU1ZTAzMTE4NzM0Y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55" y="2345226"/>
            <a:ext cx="1757680" cy="175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7878618" y="2740978"/>
            <a:ext cx="1490288" cy="966176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282</Words>
  <Application>Microsoft Office PowerPoint</Application>
  <PresentationFormat>Widescreen</PresentationFormat>
  <Paragraphs>70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SWAGGER CODE GENERATION  FOR REACT</vt:lpstr>
      <vt:lpstr>PowerPoint Presentation</vt:lpstr>
      <vt:lpstr>PowerPoint Presentation</vt:lpstr>
      <vt:lpstr>WHAT IS SWAGGER?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Agoda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Code Generation for React</dc:title>
  <dc:creator>Ausavasereelert, Panu (Agoda)</dc:creator>
  <cp:lastModifiedBy>Ausavasereelert, Panu (Agoda)</cp:lastModifiedBy>
  <cp:revision>97</cp:revision>
  <dcterms:created xsi:type="dcterms:W3CDTF">2017-04-28T08:18:57Z</dcterms:created>
  <dcterms:modified xsi:type="dcterms:W3CDTF">2017-04-29T04:04:30Z</dcterms:modified>
</cp:coreProperties>
</file>