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98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80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80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1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1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7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52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6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2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96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7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C06C3-BB86-4A6F-B0E6-8C0B4B3C74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3C1D1-5B77-4D07-9319-FBEA4EBD21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24600"/>
            <a:ext cx="12192000" cy="533400"/>
          </a:xfrm>
          <a:prstGeom prst="rect">
            <a:avLst/>
          </a:prstGeom>
          <a:gradFill>
            <a:gsLst>
              <a:gs pos="0">
                <a:srgbClr val="E5E5E5"/>
              </a:gs>
              <a:gs pos="0">
                <a:schemeClr val="accent1">
                  <a:tint val="44500"/>
                  <a:satMod val="160000"/>
                </a:schemeClr>
              </a:gs>
              <a:gs pos="71000">
                <a:schemeClr val="bg1"/>
              </a:gs>
              <a:gs pos="43000">
                <a:srgbClr val="E5E5E5"/>
              </a:gs>
              <a:gs pos="0">
                <a:srgbClr val="E5E5E5"/>
              </a:gs>
            </a:gsLst>
            <a:lin ang="215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477" y="6487683"/>
            <a:ext cx="1794698" cy="233792"/>
          </a:xfrm>
          <a:prstGeom prst="rect">
            <a:avLst/>
          </a:prstGeom>
        </p:spPr>
      </p:pic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-228600" y="6358156"/>
            <a:ext cx="51475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666666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All material herein © 2005 – 2016 Agoda group of companies. All Rights Reserved.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666666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AGODA® is a registered trademark of AGIP LLC, used under license by Agoda Company Pte. Ltd.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666666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Agoda is part of priceline.com (NASDAQ:PCLN)</a:t>
            </a:r>
          </a:p>
        </p:txBody>
      </p:sp>
    </p:spTree>
    <p:extLst>
      <p:ext uri="{BB962C8B-B14F-4D97-AF65-F5344CB8AC3E}">
        <p14:creationId xmlns:p14="http://schemas.microsoft.com/office/powerpoint/2010/main" val="154586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for everyone</a:t>
            </a:r>
            <a:endParaRPr lang="en-US" dirty="0"/>
          </a:p>
        </p:txBody>
      </p:sp>
      <p:pic>
        <p:nvPicPr>
          <p:cNvPr id="4" name="Picture 3" descr="\\bk-agfil-1001\PD\Design\Share\Agoda logo\AGODA LOGO\Logo-top-agoda-co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1143125"/>
            <a:ext cx="2743198" cy="11730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618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HDFS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764" y="1825625"/>
            <a:ext cx="6296472" cy="4351338"/>
          </a:xfrm>
        </p:spPr>
      </p:pic>
    </p:spTree>
    <p:extLst>
      <p:ext uri="{BB962C8B-B14F-4D97-AF65-F5344CB8AC3E}">
        <p14:creationId xmlns:p14="http://schemas.microsoft.com/office/powerpoint/2010/main" val="82732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resource manager</a:t>
            </a:r>
          </a:p>
          <a:p>
            <a:r>
              <a:rPr lang="en-US" dirty="0" smtClean="0"/>
              <a:t>Dynamic resource allocation</a:t>
            </a:r>
          </a:p>
          <a:p>
            <a:r>
              <a:rPr lang="en-US" dirty="0" smtClean="0"/>
              <a:t>Multi-tenant</a:t>
            </a:r>
          </a:p>
          <a:p>
            <a:r>
              <a:rPr lang="en-US" dirty="0" smtClean="0"/>
              <a:t>Locality aware</a:t>
            </a:r>
          </a:p>
        </p:txBody>
      </p:sp>
    </p:spTree>
    <p:extLst>
      <p:ext uri="{BB962C8B-B14F-4D97-AF65-F5344CB8AC3E}">
        <p14:creationId xmlns:p14="http://schemas.microsoft.com/office/powerpoint/2010/main" val="10410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YARN: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Container: Basic resource unit</a:t>
            </a:r>
          </a:p>
          <a:p>
            <a:pPr lvl="1"/>
            <a:r>
              <a:rPr lang="en-US" dirty="0" smtClean="0"/>
              <a:t>Flexible size </a:t>
            </a:r>
          </a:p>
          <a:p>
            <a:r>
              <a:rPr lang="en-US" dirty="0" smtClean="0"/>
              <a:t>Resource Manager</a:t>
            </a:r>
          </a:p>
          <a:p>
            <a:pPr lvl="1"/>
            <a:r>
              <a:rPr lang="en-US" dirty="0" smtClean="0"/>
              <a:t>Scheduler: container </a:t>
            </a:r>
          </a:p>
          <a:p>
            <a:pPr lvl="1"/>
            <a:r>
              <a:rPr lang="en-US" dirty="0" smtClean="0"/>
              <a:t>Applications Manager: assigns containers to the </a:t>
            </a:r>
          </a:p>
          <a:p>
            <a:r>
              <a:rPr lang="en-US" dirty="0" smtClean="0"/>
              <a:t>Node manager</a:t>
            </a:r>
          </a:p>
          <a:p>
            <a:pPr lvl="1"/>
            <a:r>
              <a:rPr lang="en-US" dirty="0" smtClean="0"/>
              <a:t>Node level resource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26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YARN: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69" y="1598887"/>
            <a:ext cx="64135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84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Hive: Data warehouse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 SQL to query data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Common interface to various data storage formats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Shared meta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541801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Spark: In memory processing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in-memory processing framework</a:t>
            </a:r>
          </a:p>
          <a:p>
            <a:r>
              <a:rPr lang="en-US" dirty="0" smtClean="0"/>
              <a:t>Lazy evaluation</a:t>
            </a:r>
          </a:p>
          <a:p>
            <a:r>
              <a:rPr lang="en-US" dirty="0" smtClean="0"/>
              <a:t>RDD at the core of processing (newer versions have changed a lot of things)</a:t>
            </a:r>
          </a:p>
          <a:p>
            <a:r>
              <a:rPr lang="en-US" dirty="0" smtClean="0"/>
              <a:t>Build SQL, graph processing, ML on same framework </a:t>
            </a:r>
          </a:p>
          <a:p>
            <a:r>
              <a:rPr lang="en-US" dirty="0" smtClean="0"/>
              <a:t>Support for </a:t>
            </a:r>
            <a:r>
              <a:rPr lang="en-US" dirty="0"/>
              <a:t>H</a:t>
            </a:r>
            <a:r>
              <a:rPr lang="en-US" dirty="0" smtClean="0"/>
              <a:t>adoop</a:t>
            </a:r>
          </a:p>
        </p:txBody>
      </p:sp>
    </p:spTree>
    <p:extLst>
      <p:ext uri="{BB962C8B-B14F-4D97-AF65-F5344CB8AC3E}">
        <p14:creationId xmlns:p14="http://schemas.microsoft.com/office/powerpoint/2010/main" val="1733754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Loading data to HDFS</a:t>
            </a:r>
          </a:p>
          <a:p>
            <a:r>
              <a:rPr lang="en-US" dirty="0" smtClean="0"/>
              <a:t>Create Hive tables</a:t>
            </a:r>
          </a:p>
          <a:p>
            <a:r>
              <a:rPr lang="en-US" dirty="0" smtClean="0"/>
              <a:t>Trying out different queries</a:t>
            </a:r>
          </a:p>
          <a:p>
            <a:r>
              <a:rPr lang="en-US" dirty="0" smtClean="0"/>
              <a:t>Spark-shell</a:t>
            </a:r>
          </a:p>
          <a:p>
            <a:r>
              <a:rPr lang="en-US" dirty="0" smtClean="0"/>
              <a:t>Building spark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Raw data from which different insights and views can be extracted</a:t>
            </a:r>
          </a:p>
          <a:p>
            <a:r>
              <a:rPr lang="en-US" dirty="0" smtClean="0"/>
              <a:t>How to process it?</a:t>
            </a:r>
          </a:p>
          <a:p>
            <a:pPr lvl="1"/>
            <a:r>
              <a:rPr lang="en-US" dirty="0" smtClean="0"/>
              <a:t>Using distributed computing , more machines faster processing</a:t>
            </a:r>
          </a:p>
          <a:p>
            <a:r>
              <a:rPr lang="en-US" dirty="0" smtClean="0"/>
              <a:t>Why do we care?</a:t>
            </a:r>
          </a:p>
          <a:p>
            <a:pPr lvl="1"/>
            <a:r>
              <a:rPr lang="en-US" dirty="0" smtClean="0"/>
              <a:t>It allows us to go back to the historical data and get a different insight which we would have missed otherwise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7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/>
              <a:t>H</a:t>
            </a:r>
            <a:r>
              <a:rPr lang="en-US" dirty="0" smtClean="0"/>
              <a:t>adoop ecosystem from high level</a:t>
            </a:r>
          </a:p>
          <a:p>
            <a:r>
              <a:rPr lang="en-US" dirty="0" smtClean="0"/>
              <a:t>Understand the inter-working and inter-dependence of fundamental Hadoop systems</a:t>
            </a:r>
          </a:p>
          <a:p>
            <a:r>
              <a:rPr lang="en-US" dirty="0" smtClean="0"/>
              <a:t>Mapping current understanding of legacy systems to Hadoop</a:t>
            </a:r>
          </a:p>
          <a:p>
            <a:r>
              <a:rPr lang="en-US" dirty="0" smtClean="0"/>
              <a:t>Building solutions on Hadoop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455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 of 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Bandwidth limitation</a:t>
            </a:r>
          </a:p>
          <a:p>
            <a:r>
              <a:rPr lang="en-US" dirty="0" smtClean="0"/>
              <a:t>Consistency</a:t>
            </a:r>
          </a:p>
          <a:p>
            <a:r>
              <a:rPr lang="en-US" dirty="0" smtClean="0"/>
              <a:t>Complexity of system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432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Hadoop overcomes the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computation to the data </a:t>
            </a:r>
          </a:p>
          <a:p>
            <a:r>
              <a:rPr lang="en-US" dirty="0" smtClean="0"/>
              <a:t>Transparent file system to build any application on top of it</a:t>
            </a:r>
          </a:p>
          <a:p>
            <a:r>
              <a:rPr lang="en-US" dirty="0" smtClean="0"/>
              <a:t>Its Parallel not concurrent to keep things simple</a:t>
            </a:r>
          </a:p>
        </p:txBody>
      </p:sp>
    </p:spTree>
    <p:extLst>
      <p:ext uri="{BB962C8B-B14F-4D97-AF65-F5344CB8AC3E}">
        <p14:creationId xmlns:p14="http://schemas.microsoft.com/office/powerpoint/2010/main" val="163762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day general purpose distributed computing framework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69" y="2403535"/>
            <a:ext cx="6600497" cy="343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9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Systems of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file system : HDFS</a:t>
            </a:r>
          </a:p>
          <a:p>
            <a:r>
              <a:rPr lang="en-US" dirty="0" smtClean="0"/>
              <a:t>The resource manager: Yarn</a:t>
            </a:r>
          </a:p>
          <a:p>
            <a:r>
              <a:rPr lang="en-US" dirty="0" smtClean="0"/>
              <a:t>The coordination Engine : Zookeeper</a:t>
            </a:r>
          </a:p>
          <a:p>
            <a:r>
              <a:rPr lang="en-US" dirty="0" smtClean="0"/>
              <a:t>Processing engine of your choice : Spark</a:t>
            </a:r>
          </a:p>
        </p:txBody>
      </p:sp>
    </p:spTree>
    <p:extLst>
      <p:ext uri="{BB962C8B-B14F-4D97-AF65-F5344CB8AC3E}">
        <p14:creationId xmlns:p14="http://schemas.microsoft.com/office/powerpoint/2010/main" val="532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file system </a:t>
            </a:r>
          </a:p>
          <a:p>
            <a:r>
              <a:rPr lang="en-US" dirty="0" smtClean="0"/>
              <a:t>Blocks are the building blocks </a:t>
            </a:r>
          </a:p>
          <a:p>
            <a:r>
              <a:rPr lang="en-US" dirty="0" smtClean="0"/>
              <a:t>Files are broken down in blocks and stored</a:t>
            </a:r>
          </a:p>
          <a:p>
            <a:r>
              <a:rPr lang="en-US" dirty="0" smtClean="0"/>
              <a:t>Redundant and available: multiple  copies of each block</a:t>
            </a:r>
          </a:p>
          <a:p>
            <a:r>
              <a:rPr lang="en-US" dirty="0" smtClean="0"/>
              <a:t>WORM: Write once read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147832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HDFS: Components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0034" y="1690688"/>
            <a:ext cx="10515600" cy="4351338"/>
          </a:xfrm>
        </p:spPr>
        <p:txBody>
          <a:bodyPr/>
          <a:lstStyle/>
          <a:p>
            <a:r>
              <a:rPr lang="en-US" dirty="0" smtClean="0"/>
              <a:t>Block: Fundamental storage unit</a:t>
            </a:r>
          </a:p>
          <a:p>
            <a:r>
              <a:rPr lang="en-US" dirty="0" err="1" smtClean="0"/>
              <a:t>DataNode</a:t>
            </a:r>
            <a:r>
              <a:rPr lang="en-US" dirty="0" smtClean="0"/>
              <a:t> : stores blocks</a:t>
            </a:r>
          </a:p>
          <a:p>
            <a:r>
              <a:rPr lang="en-US" dirty="0" err="1" smtClean="0"/>
              <a:t>NameNode</a:t>
            </a:r>
            <a:r>
              <a:rPr lang="en-US" dirty="0" smtClean="0"/>
              <a:t>: Stores metadata</a:t>
            </a:r>
          </a:p>
          <a:p>
            <a:pPr lvl="1"/>
            <a:r>
              <a:rPr lang="en-US" dirty="0" smtClean="0"/>
              <a:t>The block addresses that make up a file</a:t>
            </a:r>
          </a:p>
          <a:p>
            <a:pPr lvl="1"/>
            <a:r>
              <a:rPr lang="en-US" dirty="0" smtClean="0"/>
              <a:t>The location of blocks and their copies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925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goda.potx" id="{E7710769-8018-40BA-A9C8-97CC2A2F8721}" vid="{939DE977-C3A3-4955-BCB5-229465A920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Agoda</Template>
  <TotalTime>926</TotalTime>
  <Words>346</Words>
  <Application>Microsoft Macintosh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2_Office Theme</vt:lpstr>
      <vt:lpstr>Big Data for everyone</vt:lpstr>
      <vt:lpstr>Big Data</vt:lpstr>
      <vt:lpstr>Objective</vt:lpstr>
      <vt:lpstr>Challenges  of distributed computing</vt:lpstr>
      <vt:lpstr>How Hadoop overcomes the challenges</vt:lpstr>
      <vt:lpstr>Hadoop</vt:lpstr>
      <vt:lpstr>Fundamental Systems of Hadoop</vt:lpstr>
      <vt:lpstr>HDFS</vt:lpstr>
      <vt:lpstr>HDFS: Components</vt:lpstr>
      <vt:lpstr>    HDFS</vt:lpstr>
      <vt:lpstr>YARN</vt:lpstr>
      <vt:lpstr>YARN: </vt:lpstr>
      <vt:lpstr>YARN: Architecture</vt:lpstr>
      <vt:lpstr>Hive: Data warehouse system</vt:lpstr>
      <vt:lpstr>Spark: In memory processing engine</vt:lpstr>
      <vt:lpstr>Hands 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Computing</dc:title>
  <dc:creator>Microsoft Office User</dc:creator>
  <cp:lastModifiedBy>Microsoft Office User</cp:lastModifiedBy>
  <cp:revision>24</cp:revision>
  <dcterms:created xsi:type="dcterms:W3CDTF">2017-08-04T12:53:04Z</dcterms:created>
  <dcterms:modified xsi:type="dcterms:W3CDTF">2017-08-05T04:19:41Z</dcterms:modified>
</cp:coreProperties>
</file>