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40" autoAdjust="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3E399-4404-0E4B-ADE1-CB383F02666C}" type="datetimeFigureOut">
              <a:rPr lang="en-US" smtClean="0"/>
              <a:t>11/07/2014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76743-79C1-8B4D-BFE8-FD3386DA45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20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E777E-1EB1-A240-9292-80F5CA4441DA}" type="datetimeFigureOut">
              <a:rPr lang="en-US" smtClean="0"/>
              <a:t>11/07/2014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3859-2E2E-E644-986F-1821E62282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031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Core points: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Fast, responsive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Fast</a:t>
            </a:r>
            <a:r>
              <a:rPr lang="en-AU" baseline="0" dirty="0" smtClean="0"/>
              <a:t> data update rate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Multiplatform, multilingual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Template figure layouts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Parameter,</a:t>
            </a:r>
            <a:r>
              <a:rPr lang="en-AU" baseline="0" dirty="0" smtClean="0"/>
              <a:t> GUI updates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3859-2E2E-E644-986F-1821E62282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94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5463-6BC7-8342-B231-1CABAAF414AE}" type="datetime1">
              <a:rPr lang="en-AU" smtClean="0"/>
              <a:t>11/07/2014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65B5-0832-8448-8857-58985D778371}" type="datetime1">
              <a:rPr lang="en-AU" smtClean="0"/>
              <a:t>11/07/2014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EB2-C4D6-BA44-ABA2-223BC709E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E36-6B15-CA49-80E7-3BD32AFFAEFF}" type="datetime1">
              <a:rPr lang="en-AU" smtClean="0"/>
              <a:t>11/07/2014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EB2-C4D6-BA44-ABA2-223BC709E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BA9F-1D9F-2F49-BF1B-1D0FAF7F206B}" type="datetime1">
              <a:rPr lang="en-AU" smtClean="0"/>
              <a:t>11/07/2014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EB2-C4D6-BA44-ABA2-223BC709E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14E5-3146-2547-A9E5-16EB07211F4E}" type="datetime1">
              <a:rPr lang="en-AU" smtClean="0"/>
              <a:t>11/07/2014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EB2-C4D6-BA44-ABA2-223BC709E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BD17-D056-7E4A-AFC7-6B10518866CB}" type="datetime1">
              <a:rPr lang="en-AU" smtClean="0"/>
              <a:t>11/07/2014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EB2-C4D6-BA44-ABA2-223BC709E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BAB-21C2-154E-B097-2614E9C6DE0A}" type="datetime1">
              <a:rPr lang="en-AU" smtClean="0"/>
              <a:t>11/07/2014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EB2-C4D6-BA44-ABA2-223BC709E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3898-008B-1E43-BA85-1D13197C317A}" type="datetime1">
              <a:rPr lang="en-AU" smtClean="0"/>
              <a:t>11/07/2014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EB2-C4D6-BA44-ABA2-223BC709E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64BC-EB57-984A-9BCF-B44FB2929724}" type="datetime1">
              <a:rPr lang="en-AU" smtClean="0"/>
              <a:t>11/07/2014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EB2-C4D6-BA44-ABA2-223BC709E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9435-C65C-4E4B-A6EF-8CA79D494AF7}" type="datetime1">
              <a:rPr lang="en-AU" smtClean="0"/>
              <a:t>11/07/2014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EB2-C4D6-BA44-ABA2-223BC709E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0025-3E02-644A-AE48-64FC5A4F474C}" type="datetime1">
              <a:rPr lang="en-AU" smtClean="0"/>
              <a:t>11/07/2014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EB2-C4D6-BA44-ABA2-223BC709E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lumOff val="5000"/>
                <a:alpha val="97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CB6C-BC03-9F4C-BCA1-C5D745364F1F}" type="datetime1">
              <a:rPr lang="en-AU" smtClean="0"/>
              <a:t>11/07/2014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Nutmeg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1EB2-C4D6-BA44-ABA2-223BC709E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Nutmeg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g</a:t>
            </a:r>
            <a:r>
              <a:rPr lang="en-AU" dirty="0" err="1" smtClean="0"/>
              <a:t>ithub.com</a:t>
            </a:r>
            <a:r>
              <a:rPr lang="en-AU" dirty="0" smtClean="0"/>
              <a:t>/</a:t>
            </a:r>
            <a:r>
              <a:rPr lang="en-AU" dirty="0" err="1" smtClean="0"/>
              <a:t>kitizz</a:t>
            </a:r>
            <a:r>
              <a:rPr lang="en-AU" dirty="0" smtClean="0"/>
              <a:t>/nutmeg</a:t>
            </a:r>
          </a:p>
          <a:p>
            <a:r>
              <a:rPr lang="en-AU" dirty="0" smtClean="0"/>
              <a:t>Christopher Ham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618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Project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</a:p>
          <a:p>
            <a:r>
              <a:rPr lang="en-AU" dirty="0" smtClean="0"/>
              <a:t>Goals</a:t>
            </a:r>
          </a:p>
          <a:p>
            <a:r>
              <a:rPr lang="en-AU" dirty="0" smtClean="0"/>
              <a:t>Non Goals</a:t>
            </a:r>
          </a:p>
          <a:p>
            <a:r>
              <a:rPr lang="en-AU" dirty="0" smtClean="0"/>
              <a:t>Features + Examples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74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Multi-platform</a:t>
            </a:r>
          </a:p>
          <a:p>
            <a:r>
              <a:rPr lang="en-AU" dirty="0" smtClean="0"/>
              <a:t>Multi-lingual</a:t>
            </a:r>
          </a:p>
          <a:p>
            <a:r>
              <a:rPr lang="en-AU" dirty="0" smtClean="0"/>
              <a:t>Standalone core</a:t>
            </a:r>
          </a:p>
          <a:p>
            <a:r>
              <a:rPr lang="en-AU" dirty="0" smtClean="0"/>
              <a:t>Connects with multiple clients</a:t>
            </a:r>
          </a:p>
          <a:p>
            <a:pPr lvl="1"/>
            <a:r>
              <a:rPr lang="en-AU" dirty="0" smtClean="0"/>
              <a:t>Tabbed Figures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Nutmeg</a:t>
            </a:r>
            <a:endParaRPr lang="en-AU" dirty="0"/>
          </a:p>
        </p:txBody>
      </p:sp>
      <p:grpSp>
        <p:nvGrpSpPr>
          <p:cNvPr id="27" name="Group 26"/>
          <p:cNvGrpSpPr/>
          <p:nvPr/>
        </p:nvGrpSpPr>
        <p:grpSpPr>
          <a:xfrm>
            <a:off x="125423" y="2483413"/>
            <a:ext cx="8779490" cy="3465257"/>
            <a:chOff x="125423" y="2791028"/>
            <a:chExt cx="8779490" cy="3465257"/>
          </a:xfrm>
        </p:grpSpPr>
        <p:pic>
          <p:nvPicPr>
            <p:cNvPr id="6" name="Picture 5" descr="Screen Shot 2014-07-11 at 9.24.31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019" y="2791028"/>
              <a:ext cx="2147760" cy="1820135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125423" y="5801570"/>
              <a:ext cx="1818608" cy="43903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Experiment1.py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97375" y="5817248"/>
              <a:ext cx="2100808" cy="439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Accelerometer.cpp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37529" y="5812850"/>
              <a:ext cx="1478076" cy="43903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Optimiser.py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65132" y="5801570"/>
              <a:ext cx="2539781" cy="43903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Cluster/</a:t>
              </a:r>
              <a:r>
                <a:rPr lang="en-AU" dirty="0" err="1" smtClean="0"/>
                <a:t>CrunchData.py</a:t>
              </a:r>
              <a:endParaRPr lang="en-AU" dirty="0"/>
            </a:p>
          </p:txBody>
        </p:sp>
        <p:cxnSp>
          <p:nvCxnSpPr>
            <p:cNvPr id="16" name="Elbow Connector 15"/>
            <p:cNvCxnSpPr>
              <a:stCxn id="7" idx="0"/>
              <a:endCxn id="6" idx="2"/>
            </p:cNvCxnSpPr>
            <p:nvPr/>
          </p:nvCxnSpPr>
          <p:spPr>
            <a:xfrm rot="5400000" flipH="1" flipV="1">
              <a:off x="3738610" y="1907281"/>
              <a:ext cx="1190407" cy="6598172"/>
            </a:xfrm>
            <a:prstGeom prst="bentConnector3">
              <a:avLst>
                <a:gd name="adj1" fmla="val 73709"/>
              </a:avLst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4703890" y="2883841"/>
              <a:ext cx="1201687" cy="4656332"/>
            </a:xfrm>
            <a:prstGeom prst="bentConnector3">
              <a:avLst>
                <a:gd name="adj1" fmla="val 60439"/>
              </a:avLst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8" idx="0"/>
              <a:endCxn id="6" idx="2"/>
            </p:cNvCxnSpPr>
            <p:nvPr/>
          </p:nvCxnSpPr>
          <p:spPr>
            <a:xfrm rot="5400000" flipH="1" flipV="1">
              <a:off x="5737297" y="3921646"/>
              <a:ext cx="1206085" cy="258512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0" idx="0"/>
              <a:endCxn id="6" idx="2"/>
            </p:cNvCxnSpPr>
            <p:nvPr/>
          </p:nvCxnSpPr>
          <p:spPr>
            <a:xfrm rot="16200000" flipV="1">
              <a:off x="7038758" y="5205305"/>
              <a:ext cx="1190407" cy="212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380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Designed for playing </a:t>
            </a:r>
            <a:r>
              <a:rPr lang="en-AU" b="1" smtClean="0"/>
              <a:t>with data</a:t>
            </a:r>
            <a:endParaRPr lang="en-AU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8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Designed for playing with data</a:t>
            </a:r>
          </a:p>
          <a:p>
            <a:r>
              <a:rPr lang="en-AU" dirty="0" smtClean="0"/>
              <a:t>GUI: Fast and Responsive</a:t>
            </a:r>
          </a:p>
          <a:p>
            <a:r>
              <a:rPr lang="en-AU" dirty="0" smtClean="0"/>
              <a:t>GUI: Stays out of the way</a:t>
            </a:r>
          </a:p>
          <a:p>
            <a:r>
              <a:rPr lang="en-AU" dirty="0" smtClean="0"/>
              <a:t>Data updates are fast</a:t>
            </a:r>
          </a:p>
          <a:p>
            <a:r>
              <a:rPr lang="en-AU" dirty="0" smtClean="0"/>
              <a:t>Run on multiple platforms</a:t>
            </a:r>
          </a:p>
          <a:p>
            <a:pPr lvl="1"/>
            <a:r>
              <a:rPr lang="en-AU" dirty="0" smtClean="0"/>
              <a:t>Clients: Desktop</a:t>
            </a:r>
          </a:p>
          <a:p>
            <a:pPr lvl="1"/>
            <a:r>
              <a:rPr lang="en-AU" dirty="0"/>
              <a:t>Core: </a:t>
            </a:r>
            <a:r>
              <a:rPr lang="en-AU" dirty="0" smtClean="0"/>
              <a:t>Desktop </a:t>
            </a:r>
            <a:r>
              <a:rPr lang="en-AU" dirty="0"/>
              <a:t>+ </a:t>
            </a:r>
            <a:r>
              <a:rPr lang="en-AU" dirty="0" smtClean="0"/>
              <a:t>Mobile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65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Non Goals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Replace existing tools for publishing</a:t>
            </a:r>
          </a:p>
          <a:p>
            <a:pPr lvl="1"/>
            <a:r>
              <a:rPr lang="en-AU" dirty="0" err="1" smtClean="0"/>
              <a:t>Matlab</a:t>
            </a:r>
            <a:endParaRPr lang="en-AU" dirty="0" smtClean="0"/>
          </a:p>
          <a:p>
            <a:pPr lvl="1"/>
            <a:r>
              <a:rPr lang="en-AU" dirty="0" smtClean="0"/>
              <a:t>GNU Plot</a:t>
            </a:r>
          </a:p>
          <a:p>
            <a:pPr lvl="1"/>
            <a:r>
              <a:rPr lang="en-AU" dirty="0" err="1" smtClean="0"/>
              <a:t>Matplotlib</a:t>
            </a:r>
            <a:endParaRPr lang="en-AU" dirty="0" smtClean="0"/>
          </a:p>
          <a:p>
            <a:r>
              <a:rPr lang="en-AU" dirty="0" smtClean="0"/>
              <a:t>Output to PDFs, Images</a:t>
            </a:r>
          </a:p>
          <a:p>
            <a:pPr lvl="1"/>
            <a:r>
              <a:rPr lang="en-AU" dirty="0" smtClean="0"/>
              <a:t>For now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46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Full </a:t>
            </a:r>
            <a:r>
              <a:rPr lang="en-AU" dirty="0" err="1" smtClean="0"/>
              <a:t>multitouch</a:t>
            </a:r>
            <a:r>
              <a:rPr lang="en-AU" dirty="0" smtClean="0"/>
              <a:t> + mouse </a:t>
            </a:r>
            <a:r>
              <a:rPr lang="en-AU" dirty="0" smtClean="0"/>
              <a:t>navigation</a:t>
            </a:r>
          </a:p>
          <a:p>
            <a:r>
              <a:rPr lang="en-AU" dirty="0" smtClean="0"/>
              <a:t>Data point inspection</a:t>
            </a:r>
            <a:endParaRPr lang="en-AU" dirty="0" smtClean="0"/>
          </a:p>
          <a:p>
            <a:r>
              <a:rPr lang="en-AU" dirty="0" smtClean="0"/>
              <a:t>Figure layout using QML</a:t>
            </a:r>
          </a:p>
          <a:p>
            <a:r>
              <a:rPr lang="en-AU" dirty="0" smtClean="0"/>
              <a:t>Bind plot data to parameters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Nutmeg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86408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576</TotalTime>
  <Words>143</Words>
  <Application>Microsoft Macintosh PowerPoint</Application>
  <PresentationFormat>On-screen Show (4:3)</PresentationFormat>
  <Paragraphs>53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</vt:lpstr>
      <vt:lpstr>Nutmeg</vt:lpstr>
      <vt:lpstr>The Project</vt:lpstr>
      <vt:lpstr>Overview</vt:lpstr>
      <vt:lpstr>Goals</vt:lpstr>
      <vt:lpstr>Goals</vt:lpstr>
      <vt:lpstr>Non Goals</vt:lpstr>
      <vt:lpstr>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 Ham</dc:creator>
  <cp:lastModifiedBy>Kit Ham</cp:lastModifiedBy>
  <cp:revision>13</cp:revision>
  <dcterms:created xsi:type="dcterms:W3CDTF">2014-07-10T14:17:34Z</dcterms:created>
  <dcterms:modified xsi:type="dcterms:W3CDTF">2014-07-10T23:57:30Z</dcterms:modified>
</cp:coreProperties>
</file>