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62" r:id="rId2"/>
  </p:sldIdLst>
  <p:sldSz cx="9144000" cy="6858000" type="screen4x3"/>
  <p:notesSz cx="6799263" cy="9929813"/>
  <p:custDataLst>
    <p:tags r:id="rId5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4" autoAdjust="0"/>
    <p:restoredTop sz="97273" autoAdjust="0"/>
  </p:normalViewPr>
  <p:slideViewPr>
    <p:cSldViewPr showGuides="1">
      <p:cViewPr>
        <p:scale>
          <a:sx n="75" d="100"/>
          <a:sy n="75" d="100"/>
        </p:scale>
        <p:origin x="1260" y="-17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66B62-AE00-4B86-A43A-7C3CB763D240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2281-49FE-4472-AF09-127C2BB8F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2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A2C77-20FE-4CC2-B1F4-6EF4401918F6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50AA1-BBDC-4DD9-A97E-8A022FA0F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02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50AA1-BBDC-4DD9-A97E-8A022FA0FD3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33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B334-5549-4AE6-83EA-F9401E90CC0D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CA1-B954-4F92-B479-4E9E64430AD5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3513-9C7B-4DE2-A652-D6333F6F3F15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0DCD-0A5D-4DA5-99A4-A266AA4135FD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505200" y="6525344"/>
            <a:ext cx="21336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defRPr>
            </a:lvl1pPr>
          </a:lstStyle>
          <a:p>
            <a:fld id="{41076C26-F772-4971-B503-27BAC03B5960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677C-FEA1-44F6-B890-6F35BE000F7A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65F-DF34-4D7F-BA23-9D3188333AFB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4519-5023-4B2B-A189-4C7063D97E03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51B-A7A6-4E69-86F6-DE2187059582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582-8806-4268-A1E1-4CD68CE579CB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5"/>
          <p:cNvSpPr txBox="1"/>
          <p:nvPr userDrawn="1"/>
        </p:nvSpPr>
        <p:spPr>
          <a:xfrm>
            <a:off x="3505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076C26-F772-4971-B503-27BAC03B5960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A2F3-0C87-49BF-B7D6-07477C3B4C0D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EEDA-22C8-4020-A302-AE2B1CFA733C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EFC0-737F-4056-A4E0-7CF39A80E383}" type="datetime1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6C26-F772-4971-B503-27BAC03B59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00106305"/>
              </p:ext>
            </p:extLst>
          </p:nvPr>
        </p:nvGraphicFramePr>
        <p:xfrm>
          <a:off x="107504" y="692696"/>
          <a:ext cx="8794002" cy="5757722"/>
        </p:xfrm>
        <a:graphic>
          <a:graphicData uri="http://schemas.openxmlformats.org/drawingml/2006/table">
            <a:tbl>
              <a:tblPr/>
              <a:tblGrid>
                <a:gridCol w="49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6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0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36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376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稽核日期</a:t>
                      </a: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2025/04/03</a:t>
                      </a:r>
                      <a:endParaRPr kumimoji="1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發生單位</a:t>
                      </a:r>
                      <a:endParaRPr kumimoji="1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轉爐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廠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轉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爐課</a:t>
                      </a:r>
                      <a:endParaRPr kumimoji="1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檢核單位</a:t>
                      </a: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廠安衛環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黃名禾</a:t>
                      </a:r>
                      <a:endParaRPr kumimoji="1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管制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編號 </a:t>
                      </a:r>
                      <a:endParaRPr kumimoji="1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01</a:t>
                      </a:r>
                      <a:endParaRPr kumimoji="1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6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異常相片</a:t>
                      </a: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改善後相片</a:t>
                      </a: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8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異常說明</a:t>
                      </a: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檢核基準</a:t>
                      </a: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NVN012【C-02-01】FHS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員工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減發</a:t>
                      </a: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點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(5,000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越盾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/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點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，共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,000VND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  <a:endParaRPr lang="en-US" altLang="zh-TW" sz="1400" kern="1200" dirty="0" smtClean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異常類別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電氣安全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  <a:endParaRPr lang="en-US" altLang="zh-TW" sz="1400" kern="1200" dirty="0" smtClean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異常地點</a:t>
                      </a:r>
                      <a:r>
                        <a:rPr kumimoji="1" lang="vi-VN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#3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轉爐爐後</a:t>
                      </a: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+20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米</a:t>
                      </a: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(E/16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柱</a:t>
                      </a: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kumimoji="1" lang="en-US" altLang="zh-TW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異常說明</a:t>
                      </a:r>
                      <a:r>
                        <a:rPr kumimoji="1" lang="vi-VN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現場電源箱未上鎖，內部粉塵累積過厚恐有短路風險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kumimoji="1" lang="en-US" altLang="zh-TW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FKai-SB" panose="03000509000000000000" pitchFamily="65" charset="-12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3308" marR="63308" marT="34281" marB="3428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改善說明</a:t>
                      </a:r>
                    </a:p>
                  </a:txBody>
                  <a:tcPr marL="63308" marR="63308" marT="34281" marB="3428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65100" marR="0" lvl="0" indent="-165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kumimoji="1" lang="zh-TW" alt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處理對策</a:t>
                      </a:r>
                      <a:r>
                        <a:rPr kumimoji="1" lang="en-US" altLang="zh-TW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已立即更換電源線及接線端子完成。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kumimoji="1" lang="zh-TW" alt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清查結果</a:t>
                      </a:r>
                      <a:r>
                        <a:rPr kumimoji="1" lang="en-US" altLang="zh-TW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針對承攬商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個電盤進行平行展開檢查，結果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發現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件異常，皆已全數改善完成。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kumimoji="1" lang="zh-TW" alt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預防對策：</a:t>
                      </a:r>
                      <a:endParaRPr kumimoji="1" lang="en-US" altLang="zh-TW" sz="14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施工前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安督員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需加強電氣設備檢查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並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要求廠商電儀領班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每日檢查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照片上傳至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群組。</a:t>
                      </a: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kumimoji="1" lang="zh-TW" alt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責任人員懲處：</a:t>
                      </a:r>
                      <a:endParaRPr kumimoji="1" lang="en-US" altLang="zh-TW" sz="14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廠商罰扣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150,000VND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DFKai-SB" panose="03000509000000000000"/>
                          <a:cs typeface="Times New Roman" pitchFamily="18" charset="0"/>
                        </a:rPr>
                        <a:t>安督員陳</a:t>
                      </a:r>
                      <a:r>
                        <a:rPr kumimoji="1" lang="en-US" altLang="zh-TW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DFKai-SB" panose="03000509000000000000"/>
                          <a:cs typeface="Times New Roman" pitchFamily="18" charset="0"/>
                        </a:rPr>
                        <a:t>XX</a:t>
                      </a:r>
                      <a:r>
                        <a:rPr kumimoji="1" lang="zh-TW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DFKai-SB" panose="03000509000000000000"/>
                          <a:cs typeface="Times New Roman" pitchFamily="18" charset="0"/>
                        </a:rPr>
                        <a:t>罰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扣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點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課長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張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XX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連帶罰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扣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點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，廠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李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kumimoji="1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連帶罰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扣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點。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3308" marR="63308" marT="34281" marB="3428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879769" y="228683"/>
            <a:ext cx="6858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107" tIns="38054" rIns="76107" bIns="3805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FKai-SB" panose="03000509000000000000" pitchFamily="65" charset="-120"/>
                <a:ea typeface="DFKai-SB" panose="03000509000000000000" pitchFamily="65" charset="-120"/>
                <a:cs typeface="+mn-cs"/>
              </a:rPr>
              <a:t>安衛環稽核異常反應處理單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1268760"/>
            <a:ext cx="3816424" cy="25421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133" y="3328756"/>
            <a:ext cx="4229690" cy="6287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72" y="1268758"/>
            <a:ext cx="1607262" cy="20079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505" y="1268759"/>
            <a:ext cx="1435647" cy="2007965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 rot="5400000">
            <a:off x="1898138" y="2272288"/>
            <a:ext cx="1243269" cy="765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5400000">
            <a:off x="4837222" y="2011650"/>
            <a:ext cx="1243269" cy="765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5400000">
            <a:off x="6359115" y="2038768"/>
            <a:ext cx="1006751" cy="765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5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ZmZDI1ZWM4YzkxYWNhODVlMzhhMjYwN2MyYmJmY2IifQ==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23175</TotalTime>
  <Words>226</Words>
  <Application>Microsoft Office PowerPoint</Application>
  <PresentationFormat>如螢幕大小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新細明體</vt:lpstr>
      <vt:lpstr>標楷體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LGRXA0/黃進添</dc:creator>
  <cp:lastModifiedBy>LG3300/林金澤</cp:lastModifiedBy>
  <cp:revision>1621</cp:revision>
  <cp:lastPrinted>2022-06-17T07:51:00Z</cp:lastPrinted>
  <dcterms:created xsi:type="dcterms:W3CDTF">2019-06-27T06:58:00Z</dcterms:created>
  <dcterms:modified xsi:type="dcterms:W3CDTF">2025-04-24T04:22:09Z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456AF69B0C2C42F2A2B513FA284D6DF9_12</vt:lpwstr>
  </property>
  <property fmtid="{D5CDD505-2E9C-101B-9397-08002B2CF9AE}" pid="3" name="KSOProductBuildVer">
    <vt:lpwstr>2052-12.1.0.16929</vt:lpwstr>
  </property>
</Properties>
</file>