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8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4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9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8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09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149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69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71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78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A84A-9ACF-45CE-A480-90483E6A7F0A}" type="datetimeFigureOut">
              <a:rPr lang="pl-PL" smtClean="0"/>
              <a:t>2018-03-04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9793-EBC2-4296-B3AA-2D6854301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71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4"/>
          <p:cNvSpPr txBox="1">
            <a:spLocks/>
          </p:cNvSpPr>
          <p:nvPr/>
        </p:nvSpPr>
        <p:spPr>
          <a:xfrm>
            <a:off x="278293" y="207817"/>
            <a:ext cx="11638721" cy="8510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 smtClean="0"/>
              <a:t>Liczba nowo nadanych stopni doktora </a:t>
            </a:r>
            <a:r>
              <a:rPr lang="pl-PL" sz="2400" dirty="0" smtClean="0"/>
              <a:t>w SGGW i poza SGGW </a:t>
            </a:r>
            <a:r>
              <a:rPr lang="pl-PL" sz="2400" dirty="0" smtClean="0"/>
              <a:t>wśród pracowników SGGW </a:t>
            </a:r>
            <a:br>
              <a:rPr lang="pl-PL" sz="2400" dirty="0" smtClean="0"/>
            </a:br>
            <a:r>
              <a:rPr lang="pl-PL" sz="2400" dirty="0" smtClean="0"/>
              <a:t>w latach 2007 – 2017</a:t>
            </a:r>
            <a:endParaRPr lang="pl-PL" sz="24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8" y="1179575"/>
            <a:ext cx="11653200" cy="51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4"/>
          <p:cNvSpPr txBox="1">
            <a:spLocks/>
          </p:cNvSpPr>
          <p:nvPr/>
        </p:nvSpPr>
        <p:spPr>
          <a:xfrm>
            <a:off x="278293" y="207817"/>
            <a:ext cx="11638721" cy="8510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 smtClean="0"/>
              <a:t>Liczba nowo nadanych stopni doktora habilitowanego </a:t>
            </a:r>
            <a:r>
              <a:rPr lang="pl-PL" sz="2400" dirty="0" smtClean="0"/>
              <a:t>w SGGW i poza SGGW </a:t>
            </a:r>
            <a:r>
              <a:rPr lang="pl-PL" sz="2400" dirty="0" smtClean="0"/>
              <a:t>wśród pracowników SGGW w latach 2007 – 2017</a:t>
            </a:r>
            <a:endParaRPr lang="pl-PL" sz="24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1" y="1176527"/>
            <a:ext cx="11715411" cy="51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4"/>
          <p:cNvSpPr txBox="1">
            <a:spLocks/>
          </p:cNvSpPr>
          <p:nvPr/>
        </p:nvSpPr>
        <p:spPr>
          <a:xfrm>
            <a:off x="278295" y="-210901"/>
            <a:ext cx="1163872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 smtClean="0"/>
              <a:t>Liczba nowo nadanych tytułów profesora </a:t>
            </a:r>
            <a:r>
              <a:rPr lang="pl-PL" sz="2400" dirty="0" smtClean="0"/>
              <a:t>w SGGW i poza SGGW </a:t>
            </a:r>
            <a:r>
              <a:rPr lang="pl-PL" sz="2400" dirty="0" smtClean="0"/>
              <a:t>wśród pracowników SGGW </a:t>
            </a:r>
            <a:br>
              <a:rPr lang="pl-PL" sz="2400" dirty="0" smtClean="0"/>
            </a:br>
            <a:r>
              <a:rPr lang="pl-PL" sz="2400" dirty="0" smtClean="0"/>
              <a:t>w latach 2007 – 2017 </a:t>
            </a:r>
            <a:endParaRPr lang="pl-PL" sz="24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7" y="1176528"/>
            <a:ext cx="11739089" cy="51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Panoramiczny</PresentationFormat>
  <Paragraphs>3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</dc:creator>
  <cp:lastModifiedBy>Magda</cp:lastModifiedBy>
  <cp:revision>1</cp:revision>
  <dcterms:created xsi:type="dcterms:W3CDTF">2018-03-04T19:19:24Z</dcterms:created>
  <dcterms:modified xsi:type="dcterms:W3CDTF">2018-03-04T19:22:39Z</dcterms:modified>
</cp:coreProperties>
</file>