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4086" r:id="rId2"/>
    <p:sldMasterId id="2147484355" r:id="rId3"/>
  </p:sldMasterIdLst>
  <p:notesMasterIdLst>
    <p:notesMasterId r:id="rId15"/>
  </p:notesMasterIdLst>
  <p:handoutMasterIdLst>
    <p:handoutMasterId r:id="rId16"/>
  </p:handoutMasterIdLst>
  <p:sldIdLst>
    <p:sldId id="259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E5681C7-5237-9F5A-A0A9-D205B15367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26698-C16A-8DB3-69A1-D902DFC651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0E325-4A35-4620-97BB-AA7E53CEA0FE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AD8D53-748F-D8F0-15DC-2E29F2342C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1BB359-6263-9C47-9373-48F96A779A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B3DC6-E9DE-4CC6-862D-B9A35208F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98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4A24E-E0D9-4B3E-9A79-7C256CFD1B5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B6E21-BEB7-4868-BB43-47257C1BA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45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477C-4F1E-4F36-8106-E2B9078ED392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7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BC7-8C6E-40A0-A785-3A3FCF3E741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1EBB-084E-4DF8-995D-FB4C22BB7EF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91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65A-DDAB-42E8-A58E-66920EF8232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3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DE60-6F90-4754-A948-E78BDABE74C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5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BF9F-65E0-4241-AC27-4EDC16DD665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3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5C48F-D204-4137-A029-B3E09E0E12C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97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4315-11D1-4413-8CE7-38688D70AEB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4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8E8-B01C-4711-BC18-55B96C3CE97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25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60E8B-4215-40FE-BA8E-A4EB4785FC5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92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3642-425D-48D0-A323-D82404AA4EC0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950E-3210-477F-8909-57A8055D96B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8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79C1B-0643-4C47-A2BA-6E4CD88AE7A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25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42D3-3CB1-4B58-B18E-F594800414A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68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233D-AA2C-4092-9D2F-B4E470DA3933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8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23C-CB0E-4A51-923F-5AA221F6370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038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7598-BD00-4D95-8E70-DB17CA488B7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2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EEB3-6AEB-4AB7-9C9A-17B5763508E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95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C4B0-3EB5-4AAE-A431-82F943D8222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206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5F43-1470-4759-A90E-3B6DB568D117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6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647BA-7B58-45AB-99FE-011708A6707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9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1D12-FEF5-4711-8EE3-FF8119069B9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35AD-A3CD-4FE1-8815-DADCEFF0664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1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BF32A-719E-4670-8F8C-18CB3EE419B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84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3160-962B-414D-88DA-12160ACE8E3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687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46AC-9093-4D59-9610-F183DD5F2B2F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8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919D-74E4-4E14-9FC8-9480455E0EC6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64B1-68B9-416C-AF25-080903FD34A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548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329B-34E0-4DE7-9EF8-F6701EF40D9E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65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E418-6F09-42C1-BCE5-F11DFF680A6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570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E9A1-198A-4009-B923-919D8985EC3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6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B36D-19E4-4816-AD1A-74C95C46807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06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1AA3-5064-449F-99EA-900CF5A9C7A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1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3BDF-3B2F-44D5-B7AB-FD9D8919C1B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708F-E31C-4524-8323-4A9776C75B8D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913F-E7FA-491B-BD64-A5A54D69C568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6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9FCB-1532-4C91-A512-91982D1C9A81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6554-1D43-4360-9571-2C8AC549399A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5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DB6B-CE43-4921-B739-A775F7DAF469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3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4BA8A97-0610-4A9C-8506-D90E41E3475C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042CF2-2EDB-4C7C-92AB-CB8743B6B69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AF3AAEA-2427-4C79-AED3-7531EAF60A04}" type="datetime1">
              <a:rPr lang="en-US" altLang="zh-CN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8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  <p:sldLayoutId id="2147484367" r:id="rId12"/>
    <p:sldLayoutId id="2147484368" r:id="rId13"/>
    <p:sldLayoutId id="2147484369" r:id="rId14"/>
    <p:sldLayoutId id="2147484370" r:id="rId15"/>
    <p:sldLayoutId id="2147484371" r:id="rId16"/>
    <p:sldLayoutId id="214748437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graph-data-science/current/algorithms/kmeans/" TargetMode="External"/><Relationship Id="rId2" Type="http://schemas.openxmlformats.org/officeDocument/2006/relationships/hyperlink" Target="https://neo4j.com/docs/graph-data-science/current/machine-learning/node-embedding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jpeg"/><Relationship Id="rId4" Type="http://schemas.openxmlformats.org/officeDocument/2006/relationships/hyperlink" Target="https://neo4j.com/docs/graph-data-science/current/machine-learning/linkprediction-pipelines/link-predi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80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82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84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86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88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9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8942" b="89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800" b="1" dirty="0">
                <a:latin typeface="Arial" panose="020B0604020202020204" pitchFamily="34" charset="0"/>
                <a:cs typeface="Arial" panose="020B0604020202020204" pitchFamily="34" charset="0"/>
              </a:rPr>
              <a:t>Racing Insights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9AFB1F3-77C0-3188-4833-8CCB9532084B}"/>
              </a:ext>
            </a:extLst>
          </p:cNvPr>
          <p:cNvSpPr txBox="1"/>
          <p:nvPr/>
        </p:nvSpPr>
        <p:spPr>
          <a:xfrm>
            <a:off x="684212" y="3843867"/>
            <a:ext cx="625379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Analyzing the Formula 1 2013 Season with Neo4j</a:t>
            </a:r>
          </a:p>
        </p:txBody>
      </p:sp>
      <p:grpSp>
        <p:nvGrpSpPr>
          <p:cNvPr id="108" name="Group 9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9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B5238B-5C20-41A4-D2A0-34F80B31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b="1" smtClean="0">
                <a:solidFill>
                  <a:schemeClr val="tx1"/>
                </a:solidFill>
              </a:rPr>
              <a:pPr/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9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Quetsions-5: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Categorize Drivers 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54430"/>
            <a:ext cx="8891234" cy="502570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Python, (neo4j+graphdatascience)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 packages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Establish Connection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Define cypher script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Run script and return data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Note Demo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5F72-57BC-AFEB-8127-E68128A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14450"/>
            <a:ext cx="8891234" cy="486568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Node embeddings - Neo4j Graph Data Science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K-Means Clustering - Neo4j Graph Data Science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4"/>
              </a:rPr>
              <a:t>Link prediction pipelines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- Neo4j Graph Data Science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D95F72-57BC-AFEB-8127-E68128A9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8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Group Member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10619164" cy="488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Kevin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Wenhao</a:t>
            </a:r>
            <a:r>
              <a:rPr lang="en-US" altLang="zh-CN" dirty="0"/>
              <a:t> Fang (Simon)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A tech enthusiast,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Specializing in backend development and cloud computing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Django, AWS, Oracle</a:t>
            </a:r>
            <a:endParaRPr lang="zh-CN" altLang="en-US" dirty="0"/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633D-1986-5A66-3D33-DB00FCBE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1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 – Dataset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10619164" cy="48885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Formula 1 2013 Season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https://portal.graphgist.org/graph_gists/formula-1-2013-season/source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4D4A78-2687-CDE1-6099-C90088EC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3120389"/>
            <a:ext cx="6332913" cy="365823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8633D-1986-5A66-3D33-DB00FCBE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7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Quetsions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Which engine is the best?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 5 drivers who has the most retirement?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Categorize constructors into 3 tiers.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Make link prediction between driver and constructor.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Categorize drivers using python.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326280-6C0C-CC93-E154-B95EF721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4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Quetsions-1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Which engine is the best?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81906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402E3F-FAE5-58B7-4371-DA0DD9B8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55B0A-4CDD-C793-BCCC-7EB2B4E5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3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1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Quetsions-3: 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Categorize constructors </a:t>
            </a:r>
            <a:endParaRPr lang="en-US" altLang="zh-C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91590"/>
            <a:ext cx="8891234" cy="488854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GDS Library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 total points per constructor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graph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k-mean clustering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0725" lvl="2" indent="-274638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Neo4j Demo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B39F0-B74F-7408-BAC0-35AF16A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Quetsions-4: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link prediction between driver and constructor.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67517"/>
            <a:ext cx="8891234" cy="465994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Cypher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GDS Library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link prediction: </a:t>
            </a:r>
          </a:p>
          <a:p>
            <a:pPr lvl="2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d:Driver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)-[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r:BELONGS_TO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]-&gt;(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c:Constructor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graph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 embeddings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Features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Split train-test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and train model</a:t>
            </a:r>
          </a:p>
          <a:p>
            <a:pPr marL="1371600" lvl="2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9D402-E59A-794E-E7C9-90DBD538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67E0E-13CE-C2E4-6A8D-03FC7CD4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1544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Quetsions-4: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link prediction between driver and constructor.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ADAB8-A93C-6E96-FF8E-9D26524D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20190"/>
            <a:ext cx="8891234" cy="4659947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Neo4j Demo (</a:t>
            </a:r>
            <a:r>
              <a:rPr lang="en-US" altLang="zh-CN" dirty="0"/>
              <a:t>Heterogeneous nodes link prediction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lvl="1">
              <a:lnSpc>
                <a:spcPct val="100000"/>
              </a:lnSpc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53" descr="Racecar parked on the tracks">
            <a:extLst>
              <a:ext uri="{FF2B5EF4-FFF2-40B4-BE49-F238E27FC236}">
                <a16:creationId xmlns:a16="http://schemas.microsoft.com/office/drawing/2014/main" id="{D9CB1C28-9F3E-0ECD-C58F-03AA5954E1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8000"/>
          </a:blip>
          <a:srcRect l="4687" r="32700"/>
          <a:stretch/>
        </p:blipFill>
        <p:spPr>
          <a:xfrm>
            <a:off x="9736361" y="3879049"/>
            <a:ext cx="2264389" cy="247730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  <a:softEdge rad="127000"/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0EFB3A-A2BA-5C73-D8B6-57FC96226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575056"/>
            <a:ext cx="7435042" cy="391718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A0CA1-F4F3-7FA5-8EA4-A7FB963F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49ABCAEC-7D34-E549-A96E-FCEDAADBE4B0}" type="slidenum"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切片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251</Words>
  <Application>Microsoft Office PowerPoint</Application>
  <PresentationFormat>宽屏</PresentationFormat>
  <Paragraphs>74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切片</vt:lpstr>
      <vt:lpstr>Racing Insights</vt:lpstr>
      <vt:lpstr>Introduction – Group Member</vt:lpstr>
      <vt:lpstr>Introduction – Dataset</vt:lpstr>
      <vt:lpstr>Quetsions</vt:lpstr>
      <vt:lpstr>Quetsions-1 Which engine is the best?</vt:lpstr>
      <vt:lpstr>Quetsions-2</vt:lpstr>
      <vt:lpstr>Quetsions-3: Categorize constructors </vt:lpstr>
      <vt:lpstr>Quetsions-4: link prediction between driver and constructor.</vt:lpstr>
      <vt:lpstr>Quetsions-4: link prediction between driver and constructor.</vt:lpstr>
      <vt:lpstr>Quetsions-5: Categorize Drivers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Racing Insights</dc:title>
  <dc:creator>Simon Fong</dc:creator>
  <cp:lastModifiedBy>Simon Fong</cp:lastModifiedBy>
  <cp:revision>43</cp:revision>
  <dcterms:created xsi:type="dcterms:W3CDTF">2024-04-09T09:02:49Z</dcterms:created>
  <dcterms:modified xsi:type="dcterms:W3CDTF">2024-04-09T11:07:35Z</dcterms:modified>
</cp:coreProperties>
</file>