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366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64033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79925" y="342900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79925" y="4209415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645015" y="83312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microsoft vae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 flipV="1">
            <a:off x="6846570" y="1017270"/>
            <a:ext cx="2798445" cy="92075"/>
          </a:xfrm>
          <a:prstGeom prst="bentConnector3">
            <a:avLst>
              <a:gd name="adj1" fmla="val 49989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3"/>
          </p:cNvCxnSpPr>
          <p:nvPr/>
        </p:nvCxnSpPr>
        <p:spPr>
          <a:xfrm rot="5400000">
            <a:off x="7316153" y="562928"/>
            <a:ext cx="2411730" cy="36887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31275" y="5281295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speechX paper</a:t>
            </a:r>
            <a:endParaRPr lang="en-US" altLang="zh-CN"/>
          </a:p>
        </p:txBody>
      </p:sp>
      <p:cxnSp>
        <p:nvCxnSpPr>
          <p:cNvPr id="13" name="肘形连接符 12"/>
          <p:cNvCxnSpPr/>
          <p:nvPr/>
        </p:nvCxnSpPr>
        <p:spPr>
          <a:xfrm rot="10800000">
            <a:off x="5594350" y="4393565"/>
            <a:ext cx="3336925" cy="1071880"/>
          </a:xfrm>
          <a:prstGeom prst="bentConnector3">
            <a:avLst>
              <a:gd name="adj1" fmla="val 4999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79295" y="207137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design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79295" y="2638425"/>
            <a:ext cx="1462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corpus design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979295" y="32448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speedy vc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304655" y="4393565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autovc</a:t>
            </a:r>
            <a:endParaRPr lang="en-US" altLang="zh-CN"/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>
            <a:off x="5594350" y="4393565"/>
            <a:ext cx="3710305" cy="184150"/>
          </a:xfrm>
          <a:prstGeom prst="bentConnector3">
            <a:avLst>
              <a:gd name="adj1" fmla="val 49991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1"/>
            <a:endCxn id="14" idx="3"/>
          </p:cNvCxnSpPr>
          <p:nvPr/>
        </p:nvCxnSpPr>
        <p:spPr>
          <a:xfrm rot="10800000">
            <a:off x="3406775" y="2255520"/>
            <a:ext cx="1073150" cy="568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41700" y="2822575"/>
            <a:ext cx="1038225" cy="190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1"/>
            <a:endCxn id="16" idx="3"/>
          </p:cNvCxnSpPr>
          <p:nvPr/>
        </p:nvCxnSpPr>
        <p:spPr>
          <a:xfrm rot="10800000" flipV="1">
            <a:off x="3070860" y="2824480"/>
            <a:ext cx="1409065" cy="604520"/>
          </a:xfrm>
          <a:prstGeom prst="bentConnector3">
            <a:avLst>
              <a:gd name="adj1" fmla="val 4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10170" y="1723390"/>
            <a:ext cx="142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equalization?</a:t>
            </a:r>
            <a:endParaRPr lang="zh-CN" altLang="en-US"/>
          </a:p>
        </p:txBody>
      </p:sp>
      <p:cxnSp>
        <p:nvCxnSpPr>
          <p:cNvPr id="25" name="肘形连接符 24"/>
          <p:cNvCxnSpPr>
            <a:stCxn id="24" idx="1"/>
            <a:endCxn id="5" idx="3"/>
          </p:cNvCxnSpPr>
          <p:nvPr/>
        </p:nvCxnSpPr>
        <p:spPr>
          <a:xfrm rot="10800000">
            <a:off x="5919470" y="1808480"/>
            <a:ext cx="1790700" cy="984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15</cp:revision>
  <dcterms:created xsi:type="dcterms:W3CDTF">2019-06-10T06:44:00Z</dcterms:created>
  <dcterms:modified xsi:type="dcterms:W3CDTF">2019-06-19T00:51:12Z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