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blueprint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715500" y="925195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microsoft vae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>
            <a:off x="7397750" y="1109345"/>
            <a:ext cx="2317750" cy="317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358255" y="431800"/>
            <a:ext cx="3217545" cy="4939665"/>
          </a:xfrm>
          <a:prstGeom prst="bentConnector3">
            <a:avLst>
              <a:gd name="adj1" fmla="val 10740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speechX paper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model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speedy vc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autovc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python equalization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017895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FastSpeech/TransformerTTs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 flipV="1">
            <a:off x="6513830" y="6202045"/>
            <a:ext cx="2318385" cy="103505"/>
          </a:xfrm>
          <a:prstGeom prst="bentConnector3">
            <a:avLst>
              <a:gd name="adj1" fmla="val 49986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djfoote/audioStyleTransfer2016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483475" y="1450340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544320" cy="340995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7980" y="5129530"/>
            <a:ext cx="28352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/>
                <a:solidFill>
                  <a:schemeClr val="accent1"/>
                </a:solidFill>
                <a:effectLst/>
              </a:rPr>
              <a:t>blueline: finished</a:t>
            </a:r>
            <a:endParaRPr lang="en-US" altLang="zh-CN">
              <a:ln/>
              <a:solidFill>
                <a:schemeClr val="accent1"/>
              </a:solidFill>
              <a:effectLst/>
            </a:endParaRPr>
          </a:p>
          <a:p>
            <a:r>
              <a:rPr lang="en-US" altLang="zh-CN">
                <a:ln/>
                <a:solidFill>
                  <a:schemeClr val="accent2"/>
                </a:solidFill>
                <a:effectLst/>
              </a:rPr>
              <a:t>redline: WIP</a:t>
            </a:r>
            <a:endParaRPr lang="en-US" altLang="zh-CN">
              <a:ln/>
              <a:solidFill>
                <a:schemeClr val="accent2"/>
              </a:solidFill>
              <a:effectLst/>
            </a:endParaRPr>
          </a:p>
          <a:p>
            <a:r>
              <a:rPr lang="en-US" altLang="zh-CN">
                <a:ln/>
                <a:solidFill>
                  <a:srgbClr val="7030A0"/>
                </a:solidFill>
                <a:effectLst/>
              </a:rPr>
              <a:t>purpleline: bad effect/bruise</a:t>
            </a:r>
            <a:endParaRPr lang="en-US" altLang="zh-CN">
              <a:ln/>
              <a:solidFill>
                <a:schemeClr val="accent2"/>
              </a:solidFill>
              <a:effectLst/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/>
              </a:rPr>
              <a:t>words in black: target</a:t>
            </a:r>
            <a:endParaRPr lang="en-US" altLang="zh-CN">
              <a:ln/>
              <a:solidFill>
                <a:schemeClr val="tx1"/>
              </a:solidFill>
              <a:effectLst/>
            </a:endParaRPr>
          </a:p>
          <a:p>
            <a:r>
              <a:rPr lang="en-US" altLang="zh-CN">
                <a:ln/>
                <a:solidFill>
                  <a:schemeClr val="accent6"/>
                </a:solidFill>
                <a:effectLst/>
              </a:rPr>
              <a:t>words in green: approach</a:t>
            </a:r>
            <a:endParaRPr lang="en-US" altLang="zh-CN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6"/>
                </a:solidFill>
                <a:sym typeface="+mn-ea"/>
              </a:rPr>
              <a:t>change GAN vocoder</a:t>
            </a:r>
            <a:endParaRPr lang="zh-CN" altLang="en-US"/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6"/>
                </a:solidFill>
                <a:sym typeface="+mn-ea"/>
              </a:rPr>
              <a:t>daylen/audioStyleClassifier2016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9574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6"/>
                </a:solidFill>
                <a:sym typeface="+mn-ea"/>
              </a:rPr>
              <a:t>DmitryUlyanov/neuralStyleAudioTF</a:t>
            </a:r>
            <a:endParaRPr lang="zh-CN" altLang="en-US"/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236778" y="3236278"/>
            <a:ext cx="449580" cy="173164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other equalization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抢滩的</a:t>
            </a:r>
            <a:r>
              <a:rPr lang="zh-CN" altLang="en-US"/>
              <a:t>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37</cp:revision>
  <dcterms:created xsi:type="dcterms:W3CDTF">2019-06-10T06:44:00Z</dcterms:created>
  <dcterms:modified xsi:type="dcterms:W3CDTF">2019-06-25T03:58:01Z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