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16895" y="92456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 flipV="1">
            <a:off x="7397750" y="1108710"/>
            <a:ext cx="3319145" cy="635"/>
          </a:xfrm>
          <a:prstGeom prst="bentConnector3">
            <a:avLst>
              <a:gd name="adj1" fmla="val 49990"/>
            </a:avLst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858635" y="-68580"/>
            <a:ext cx="3218180" cy="5941060"/>
          </a:xfrm>
          <a:prstGeom prst="bentConnector3">
            <a:avLst>
              <a:gd name="adj1" fmla="val 107399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6430" y="94615"/>
            <a:ext cx="2593975" cy="1014730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square" rtlCol="0">
            <a:spAutoFit/>
          </a:bodyPr>
          <a:p>
            <a:pPr algn="l"/>
            <a:r>
              <a:rPr lang="en-US" altLang="zh-CN" sz="1200" u="sng">
                <a:sym typeface="+mn-ea"/>
              </a:rPr>
              <a:t>ENGLISH VERSION TTS</a:t>
            </a:r>
            <a:endParaRPr lang="en-US" altLang="zh-CN" sz="1200"/>
          </a:p>
          <a:p>
            <a:pPr algn="l"/>
            <a:r>
              <a:rPr lang="en-US" altLang="zh-CN" sz="1200">
                <a:solidFill>
                  <a:schemeClr val="accent6"/>
                </a:solidFill>
                <a:effectLst/>
              </a:rPr>
              <a:t>blue: finished</a:t>
            </a:r>
            <a:endParaRPr lang="en-US" altLang="zh-CN" sz="1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chemeClr val="accent2"/>
                </a:solidFill>
                <a:effectLst/>
              </a:rPr>
              <a:t>red: WIP</a:t>
            </a:r>
            <a:endParaRPr lang="en-US" altLang="zh-CN" sz="12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 sz="12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black: target</a:t>
            </a:r>
            <a:endParaRPr lang="en-US" altLang="zh-CN" sz="1200">
              <a:solidFill>
                <a:schemeClr val="tx1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430" y="4667885"/>
            <a:ext cx="383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alishdipani/Neural-Style-Transfer-Audio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35" idx="3"/>
            <a:endCxn id="7" idx="2"/>
          </p:cNvCxnSpPr>
          <p:nvPr/>
        </p:nvCxnSpPr>
        <p:spPr>
          <a:xfrm flipV="1">
            <a:off x="4232275" y="4511040"/>
            <a:ext cx="1264920" cy="34099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519295" y="6489700"/>
            <a:ext cx="558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remove speech background sound(music/noise and so on)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443355" y="6489700"/>
            <a:ext cx="926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webRTC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50" name="肘形连接符 49"/>
          <p:cNvCxnSpPr>
            <a:stCxn id="49" idx="3"/>
            <a:endCxn id="47" idx="1"/>
          </p:cNvCxnSpPr>
          <p:nvPr/>
        </p:nvCxnSpPr>
        <p:spPr>
          <a:xfrm>
            <a:off x="2369820" y="6673850"/>
            <a:ext cx="214947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5610" y="1613535"/>
            <a:ext cx="26358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产品考虑：</a:t>
            </a:r>
            <a:br>
              <a:rPr lang="zh-CN" altLang="en-US"/>
            </a:br>
            <a:r>
              <a:rPr lang="en-US" altLang="zh-CN"/>
              <a:t>1 </a:t>
            </a:r>
            <a:r>
              <a:rPr lang="zh-CN" altLang="en-US"/>
              <a:t>实时性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音质好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多音字发音准确率九成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tech plan</vt:lpstr>
      <vt:lpstr>TTS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53</cp:revision>
  <dcterms:created xsi:type="dcterms:W3CDTF">2019-06-10T06:44:00Z</dcterms:created>
  <dcterms:modified xsi:type="dcterms:W3CDTF">2019-06-27T11:38:43Z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