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tech plan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715500" y="925195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microsoft vae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>
            <a:off x="7397750" y="1109345"/>
            <a:ext cx="2317750" cy="317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358255" y="431800"/>
            <a:ext cx="3217545" cy="4939665"/>
          </a:xfrm>
          <a:prstGeom prst="bentConnector3">
            <a:avLst>
              <a:gd name="adj1" fmla="val 10740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speechX paper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model design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speedy vc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autovc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python equalization</a:t>
            </a:r>
            <a:endParaRPr lang="en-US" altLang="zh-CN">
              <a:solidFill>
                <a:srgbClr val="7030A0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121400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FastSpeech/TransformerTTs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>
            <a:off x="6513830" y="6305550"/>
            <a:ext cx="231838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djfoote/audioStyleTransfer2016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4325" y="1440815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995170" cy="33147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940" y="5332095"/>
            <a:ext cx="2496185" cy="1476375"/>
          </a:xfrm>
          <a:prstGeom prst="rect">
            <a:avLst/>
          </a:prstGeom>
          <a:noFill/>
          <a:ln w="3175">
            <a:solidFill>
              <a:schemeClr val="accent6"/>
            </a:solidFill>
            <a:prstDash val="lgDash"/>
          </a:ln>
        </p:spPr>
        <p:txBody>
          <a:bodyPr wrap="none" rtlCol="0">
            <a:spAutoFit/>
          </a:bodyPr>
          <a:p>
            <a:pPr algn="l"/>
            <a:r>
              <a:rPr lang="en-US" altLang="zh-CN" u="sng">
                <a:sym typeface="+mn-ea"/>
              </a:rPr>
              <a:t>ENGLISH VERSION TTS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6"/>
                </a:solidFill>
                <a:effectLst/>
              </a:rPr>
              <a:t>blue: finished</a:t>
            </a:r>
            <a:endParaRPr lang="en-US" altLang="zh-CN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accent2"/>
                </a:solidFill>
                <a:effectLst/>
              </a:rPr>
              <a:t>red: WIP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effectLst/>
              </a:rPr>
              <a:t>purple: bad effect/bruise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effectLst/>
              </a:rPr>
              <a:t>black: target</a:t>
            </a:r>
            <a:endParaRPr lang="en-US" altLang="zh-CN">
              <a:solidFill>
                <a:schemeClr val="accent6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change GAN vocoder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daylen/audioStyleClassifier2016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556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DmitryUlyanov/neuralStyleAudioTF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786688" y="2686368"/>
            <a:ext cx="449580" cy="283146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other equalization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9925" y="3140710"/>
            <a:ext cx="217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 enhancement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10170" y="2944495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zhr1201/FCNN4SE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1" name="肘形连接符 40"/>
          <p:cNvCxnSpPr>
            <a:stCxn id="40" idx="1"/>
            <a:endCxn id="39" idx="3"/>
          </p:cNvCxnSpPr>
          <p:nvPr/>
        </p:nvCxnSpPr>
        <p:spPr>
          <a:xfrm rot="10800000" flipV="1">
            <a:off x="6650990" y="3128010"/>
            <a:ext cx="1058545" cy="196215"/>
          </a:xfrm>
          <a:prstGeom prst="bentConnector3">
            <a:avLst>
              <a:gd name="adj1" fmla="val 49970"/>
            </a:avLst>
          </a:prstGeom>
          <a:ln w="635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19295" y="473075"/>
            <a:ext cx="209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TTS main framework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779385" y="4730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TACOTRON+GL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44" name="肘形连接符 43"/>
          <p:cNvCxnSpPr>
            <a:stCxn id="43" idx="1"/>
            <a:endCxn id="42" idx="3"/>
          </p:cNvCxnSpPr>
          <p:nvPr/>
        </p:nvCxnSpPr>
        <p:spPr>
          <a:xfrm rot="10800000">
            <a:off x="6612255" y="657225"/>
            <a:ext cx="1166495" cy="31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市场</a:t>
            </a:r>
            <a:r>
              <a:rPr lang="zh-CN" altLang="en-US"/>
              <a:t>抢滩方向：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71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blueprint</vt:lpstr>
      <vt:lpstr>PowerPoint 演示文稿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46</cp:revision>
  <dcterms:created xsi:type="dcterms:W3CDTF">2019-06-10T06:44:00Z</dcterms:created>
  <dcterms:modified xsi:type="dcterms:W3CDTF">2019-06-25T06:32:27Z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