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51B3-4848-4778-AE6B-2F5EFD5F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F08FD-5513-41D6-8D19-1767D2B2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4EA2-29EF-4BB1-BE7C-F011DC44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3B9D-78B4-45E8-B787-162F5819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6180-C104-4FEB-B66D-423C4AEB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7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296E-3700-450F-A072-648C458D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457C-D9B3-45FC-AD4B-222E4ABA8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BBAFC-6910-4208-BB32-652EB9DE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09E4-CC95-444B-B5F5-C73AD84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A351-283E-4BA8-B222-5EFBF774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EC96E-4E6C-436D-901B-960793C53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45445-1E74-4F93-B1BD-084AB744B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AE5E-E199-44CF-A261-4C3845A0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F60A-B17D-4536-8CCF-02185B93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99E8-25CD-49E8-BF8F-9ABEDA2E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78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AD7C-2358-4220-AC7C-78BA479A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A20D-4D6F-4AD1-ABE5-21683985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DEE-29DF-43FC-A26B-174E957E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8E5C-4C40-BF74-012B1EE6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7E16-E89D-4DCA-8FA5-AB76A8F9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71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BBF3-DBDA-4922-9F4D-64766C42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41BC-F267-4297-BF70-E6C26675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8A84-D639-4794-A014-C3F8763F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370C-5E96-49DF-939F-F5E242ED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2DF0-E816-4119-AD62-C1FD43B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5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D6FC-DE1B-49F8-B9D7-90D7C8C9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E1E0-F8DE-4334-BE28-1DFE1BF6B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A4F7-9485-481E-A455-FD45D372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C28C6-28C4-49EB-8712-AD4188B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9D42-B55B-4FD5-B77F-8FAB1D07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70E6-A17F-474A-BC75-30985677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9534-EAD7-482E-961E-A369540D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0AB4-6D0B-427A-8F10-01BC2FD8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DE71B-0930-414A-B2D8-46E91FDE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2C005-3248-47ED-B26E-7EBEE5044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42ABC-4B3C-4234-A55F-01E0B4743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2120A-2441-4F1A-803D-04E29DDE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BAADD-929D-417B-8452-6DC1EA4B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E1DBF-9A1C-46C7-B427-BB802293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33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D9E4-D302-4514-9BBB-943ECB04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DCC41-D415-43ED-9EE8-D943C82E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EA33F-5CBC-4181-B4AB-DF19A93F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05677-4F7D-4BFC-8140-C0A560C3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88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3A14D-A036-4A08-A0E6-A33323B9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85108-AD57-4A44-8919-A4CF2A3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EB0A-3D7B-4EF1-A505-8FFA1678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5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E3FE-DA15-4A0C-A7E0-C76A4FC8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9C92-C7DC-4F1A-B750-C6C699CF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880A1-56EC-4486-A476-DB2051A0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70C9-0EC9-4C84-9C9D-3EAF0B50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5878-22E4-4B5F-81A8-40FB133A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C840C-3A68-40B9-8ED1-4E254B0E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33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CA52-DBB9-4E82-A11E-36D44645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8FF5D-D4E6-4772-B987-E7C8DE660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08324-116A-4E49-9087-6160F445E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41779-CC63-43CF-ACD4-BCC652AB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2E8B-5A13-4F4A-B159-4B886C50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3D2F-B67C-4842-A162-C20E4B5D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86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72827-3AD1-4B1A-887F-27D3D068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E7FA-B9D8-45D5-B4D9-1281A974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BA3E-6944-405D-8DD1-BE9C53F74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632F-1F27-4CCC-A007-4CFDF83244EE}" type="datetimeFigureOut">
              <a:rPr lang="en-AU" smtClean="0"/>
              <a:t>8/01/2022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9DCD-7ED0-48F6-913E-19876FABB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6B6A-1733-48E9-AF4F-5E67E1E70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D14C-1007-4A80-96DC-0A20A3272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69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B6A4-E98A-477B-94D1-C8BC59026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styles-components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7569B-D744-4798-B41A-19F200C7A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00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D4F6-E785-481C-A72F-783066CA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AE24-85EC-488B-A424-2D5EFEC9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? </a:t>
            </a:r>
          </a:p>
          <a:p>
            <a:r>
              <a:rPr lang="en-AU" dirty="0"/>
              <a:t>Why ? </a:t>
            </a:r>
          </a:p>
        </p:txBody>
      </p:sp>
    </p:spTree>
    <p:extLst>
      <p:ext uri="{BB962C8B-B14F-4D97-AF65-F5344CB8AC3E}">
        <p14:creationId xmlns:p14="http://schemas.microsoft.com/office/powerpoint/2010/main" val="15830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C04A-DD01-44F1-B255-9B50E12B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0BF1-4997-48F7-8357-973E0ADF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npm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styled-components --save </a:t>
            </a:r>
          </a:p>
        </p:txBody>
      </p:sp>
    </p:spTree>
    <p:extLst>
      <p:ext uri="{BB962C8B-B14F-4D97-AF65-F5344CB8AC3E}">
        <p14:creationId xmlns:p14="http://schemas.microsoft.com/office/powerpoint/2010/main" val="16948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ED59E2-6B4D-44F4-BE2F-BF63186F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71" y="1752366"/>
            <a:ext cx="6488138" cy="4531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8017A-2A01-4E9D-8C66-61B55CC3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? Create first styled </a:t>
            </a:r>
            <a:r>
              <a:rPr lang="en-AU" dirty="0" err="1"/>
              <a:t>compoment</a:t>
            </a:r>
            <a:r>
              <a:rPr lang="en-AU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CEAFB4-FBA9-46FA-8F9A-1D2ED4973026}"/>
              </a:ext>
            </a:extLst>
          </p:cNvPr>
          <p:cNvSpPr/>
          <p:nvPr/>
        </p:nvSpPr>
        <p:spPr>
          <a:xfrm>
            <a:off x="1439501" y="1783875"/>
            <a:ext cx="1656784" cy="442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9B4F05-4286-4A11-99DE-006407D944BD}"/>
              </a:ext>
            </a:extLst>
          </p:cNvPr>
          <p:cNvSpPr/>
          <p:nvPr/>
        </p:nvSpPr>
        <p:spPr>
          <a:xfrm>
            <a:off x="2958135" y="1724736"/>
            <a:ext cx="1656784" cy="6156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A88EDB-EF84-45BC-ABB1-6F11838057BC}"/>
              </a:ext>
            </a:extLst>
          </p:cNvPr>
          <p:cNvSpPr/>
          <p:nvPr/>
        </p:nvSpPr>
        <p:spPr>
          <a:xfrm>
            <a:off x="973061" y="2226630"/>
            <a:ext cx="2630218" cy="2902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A799-5568-4F23-8FE1-27E315ED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? How many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0D73-1CBF-4876-83B7-F5639F97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ways </a:t>
            </a:r>
          </a:p>
          <a:p>
            <a:pPr lvl="1"/>
            <a:r>
              <a:rPr lang="en-AU" dirty="0"/>
              <a:t>Create a file</a:t>
            </a:r>
          </a:p>
          <a:p>
            <a:pPr lvl="1"/>
            <a:r>
              <a:rPr lang="en-AU" dirty="0"/>
              <a:t>Create styled component inside the component itself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88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017A-2A01-4E9D-8C66-61B55CC3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? Hover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0C62-F34D-49F2-9157-83D5592E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23B78-640B-4570-98A6-E12EA1BD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1" y="1690688"/>
            <a:ext cx="6592929" cy="42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78D7-3D02-45D6-9024-172981F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? Props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0A37-71E8-492D-A7B9-C0D4EC85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1E3B4-EDED-4C5A-B908-9C4DAF18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6401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7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B101-DC98-4DCE-8900-91CEA337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? Global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EBFB-DC4E-4DF5-8224-51EF9A09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7F344-3809-43D5-9DAB-EDEB8F2E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4964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styles-components</vt:lpstr>
      <vt:lpstr>PowerPoint Presentation</vt:lpstr>
      <vt:lpstr>Setup</vt:lpstr>
      <vt:lpstr>How ? Create first styled compoment </vt:lpstr>
      <vt:lpstr>How ? How many ways</vt:lpstr>
      <vt:lpstr>How ? Hover </vt:lpstr>
      <vt:lpstr>How ? Props </vt:lpstr>
      <vt:lpstr>How ? Global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styles-components</dc:title>
  <dc:creator>kitman yiu</dc:creator>
  <cp:lastModifiedBy>kitman yiu</cp:lastModifiedBy>
  <cp:revision>1</cp:revision>
  <dcterms:created xsi:type="dcterms:W3CDTF">2022-01-08T06:27:29Z</dcterms:created>
  <dcterms:modified xsi:type="dcterms:W3CDTF">2022-01-08T07:59:55Z</dcterms:modified>
</cp:coreProperties>
</file>