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72" r:id="rId3"/>
    <p:sldId id="256" r:id="rId4"/>
    <p:sldId id="265" r:id="rId5"/>
    <p:sldId id="275" r:id="rId6"/>
    <p:sldId id="266" r:id="rId7"/>
    <p:sldId id="270" r:id="rId8"/>
    <p:sldId id="271" r:id="rId9"/>
    <p:sldId id="273" r:id="rId10"/>
    <p:sldId id="267" r:id="rId11"/>
    <p:sldId id="264" r:id="rId12"/>
    <p:sldId id="274" r:id="rId13"/>
    <p:sldId id="263" r:id="rId14"/>
    <p:sldId id="269" r:id="rId15"/>
    <p:sldId id="268" r:id="rId16"/>
    <p:sldId id="276" r:id="rId17"/>
    <p:sldId id="281" r:id="rId18"/>
    <p:sldId id="280" r:id="rId19"/>
    <p:sldId id="279" r:id="rId20"/>
    <p:sldId id="262" r:id="rId21"/>
  </p:sldIdLst>
  <p:sldSz cx="12192000" cy="6858000"/>
  <p:notesSz cx="6858000" cy="9144000"/>
  <p:embeddedFontLst>
    <p:embeddedFont>
      <p:font typeface="나눔고딕" panose="020D0604000000000000" pitchFamily="50" charset="-127"/>
      <p:regular r:id="rId22"/>
      <p:bold r:id="rId23"/>
    </p:embeddedFont>
    <p:embeddedFont>
      <p:font typeface="Angsana New" panose="02020603050405020304" pitchFamily="18" charset="-34"/>
      <p:regular r:id="rId24"/>
      <p:bold r:id="rId25"/>
      <p:italic r:id="rId26"/>
      <p:boldItalic r:id="rId27"/>
    </p:embeddedFont>
    <p:embeddedFont>
      <p:font typeface="함초롬바탕" panose="02030604000101010101" pitchFamily="18" charset="-127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93D2"/>
    <a:srgbClr val="546587"/>
    <a:srgbClr val="4F4E53"/>
    <a:srgbClr val="262626"/>
    <a:srgbClr val="FCF3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07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6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5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9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5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4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B10-7B6C-47E0-AD8F-EC9009332F3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4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8B10-7B6C-47E0-AD8F-EC9009332F34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8BB9-4617-42B5-B179-4C3BE53A0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6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5" y="363793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대각선 줄무늬 43"/>
          <p:cNvSpPr/>
          <p:nvPr/>
        </p:nvSpPr>
        <p:spPr>
          <a:xfrm>
            <a:off x="0" y="0"/>
            <a:ext cx="2369574" cy="2369574"/>
          </a:xfrm>
          <a:prstGeom prst="diagStripe">
            <a:avLst>
              <a:gd name="adj" fmla="val 68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대각선 줄무늬 44"/>
          <p:cNvSpPr/>
          <p:nvPr/>
        </p:nvSpPr>
        <p:spPr>
          <a:xfrm rot="10800000">
            <a:off x="9827558" y="4493341"/>
            <a:ext cx="2369574" cy="2369574"/>
          </a:xfrm>
          <a:prstGeom prst="diagStripe">
            <a:avLst>
              <a:gd name="adj" fmla="val 6867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27466" y="2576048"/>
            <a:ext cx="7341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90903" y="1720474"/>
            <a:ext cx="8771257" cy="855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+mj-ea"/>
                <a:ea typeface="+mj-ea"/>
                <a:cs typeface="Arial" panose="020B0604020202020204" pitchFamily="34" charset="0"/>
              </a:rPr>
              <a:t>모바일 </a:t>
            </a:r>
            <a:r>
              <a:rPr lang="en-US" altLang="ko-KR" sz="4800" b="1" dirty="0">
                <a:latin typeface="+mj-ea"/>
                <a:ea typeface="+mj-ea"/>
                <a:cs typeface="Arial" panose="020B0604020202020204" pitchFamily="34" charset="0"/>
              </a:rPr>
              <a:t>S/W</a:t>
            </a:r>
            <a:r>
              <a:rPr lang="ko-KR" altLang="en-US" sz="4800" b="1" dirty="0">
                <a:latin typeface="+mj-ea"/>
                <a:ea typeface="+mj-ea"/>
                <a:cs typeface="Arial" panose="020B0604020202020204" pitchFamily="34" charset="0"/>
              </a:rPr>
              <a:t> 프로젝트 최종발표</a:t>
            </a:r>
            <a:endParaRPr lang="en-US" altLang="ko-KR" sz="32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4787" y="5062575"/>
            <a:ext cx="3642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  <a:cs typeface="Arial" panose="020B0604020202020204" pitchFamily="34" charset="0"/>
              </a:rPr>
              <a:t>발표일</a:t>
            </a:r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 : 2016</a:t>
            </a:r>
            <a:r>
              <a:rPr lang="ko-KR" altLang="en-US" sz="2400" dirty="0">
                <a:latin typeface="+mj-ea"/>
                <a:ea typeface="+mj-ea"/>
                <a:cs typeface="Arial" panose="020B0604020202020204" pitchFamily="34" charset="0"/>
              </a:rPr>
              <a:t>년 </a:t>
            </a:r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6</a:t>
            </a:r>
            <a:r>
              <a:rPr lang="ko-KR" altLang="en-US" sz="2400" dirty="0">
                <a:latin typeface="+mj-ea"/>
                <a:ea typeface="+mj-ea"/>
                <a:cs typeface="Arial" panose="020B0604020202020204" pitchFamily="34" charset="0"/>
              </a:rPr>
              <a:t>월 </a:t>
            </a:r>
            <a:r>
              <a:rPr lang="en-US" altLang="ko-KR" sz="2400" dirty="0">
                <a:latin typeface="+mj-ea"/>
                <a:ea typeface="+mj-ea"/>
                <a:cs typeface="Arial" panose="020B0604020202020204" pitchFamily="34" charset="0"/>
              </a:rPr>
              <a:t>16</a:t>
            </a:r>
            <a:r>
              <a:rPr lang="ko-KR" altLang="en-US" sz="2400" dirty="0">
                <a:latin typeface="+mj-ea"/>
                <a:ea typeface="+mj-ea"/>
                <a:cs typeface="Arial" panose="020B0604020202020204" pitchFamily="34" charset="0"/>
              </a:rPr>
              <a:t>일</a:t>
            </a:r>
            <a:endParaRPr lang="ko-KR" altLang="en-US" sz="400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2857" y="4062301"/>
            <a:ext cx="29258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20100123 </a:t>
            </a:r>
            <a:r>
              <a:rPr lang="ko-KR" altLang="en-US" sz="2400" dirty="0" err="1">
                <a:latin typeface="+mj-ea"/>
                <a:ea typeface="+mj-ea"/>
              </a:rPr>
              <a:t>김대순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kern="0" dirty="0">
                <a:solidFill>
                  <a:srgbClr val="000000"/>
                </a:solidFill>
                <a:latin typeface="+mj-ea"/>
                <a:ea typeface="+mj-ea"/>
              </a:rPr>
              <a:t>20100748 </a:t>
            </a:r>
            <a:r>
              <a:rPr lang="ko-KR" altLang="en-US" sz="2400" kern="0" dirty="0">
                <a:solidFill>
                  <a:srgbClr val="000000"/>
                </a:solidFill>
                <a:latin typeface="+mj-ea"/>
                <a:ea typeface="+mj-ea"/>
              </a:rPr>
              <a:t>안성현</a:t>
            </a:r>
            <a:endParaRPr lang="en-US" altLang="ko-KR" sz="2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sz="2400" kern="0" dirty="0">
                <a:solidFill>
                  <a:srgbClr val="000000"/>
                </a:solidFill>
                <a:latin typeface="+mj-ea"/>
                <a:ea typeface="+mj-ea"/>
              </a:rPr>
              <a:t>20100716 </a:t>
            </a:r>
            <a:r>
              <a:rPr lang="ko-KR" altLang="en-US" sz="2400" kern="0" dirty="0">
                <a:solidFill>
                  <a:srgbClr val="000000"/>
                </a:solidFill>
                <a:latin typeface="+mj-ea"/>
                <a:ea typeface="+mj-ea"/>
              </a:rPr>
              <a:t>신민철</a:t>
            </a:r>
            <a:endParaRPr lang="en-US" altLang="ko-KR" sz="2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sz="2400" kern="0" dirty="0">
                <a:solidFill>
                  <a:srgbClr val="000000"/>
                </a:solidFill>
                <a:latin typeface="+mj-ea"/>
                <a:ea typeface="+mj-ea"/>
              </a:rPr>
              <a:t>20110057 </a:t>
            </a:r>
            <a:r>
              <a:rPr lang="ko-KR" altLang="en-US" sz="2400" kern="0" dirty="0" err="1">
                <a:solidFill>
                  <a:srgbClr val="000000"/>
                </a:solidFill>
                <a:latin typeface="+mj-ea"/>
                <a:ea typeface="+mj-ea"/>
              </a:rPr>
              <a:t>곽호성</a:t>
            </a:r>
            <a:endParaRPr lang="en-US" altLang="ko-KR" sz="2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sz="2400" kern="0" dirty="0">
                <a:solidFill>
                  <a:srgbClr val="000000"/>
                </a:solidFill>
                <a:latin typeface="+mj-ea"/>
                <a:ea typeface="+mj-ea"/>
              </a:rPr>
              <a:t>20110498 </a:t>
            </a:r>
            <a:r>
              <a:rPr lang="ko-KR" altLang="en-US" sz="2400" kern="0" dirty="0" err="1">
                <a:solidFill>
                  <a:srgbClr val="000000"/>
                </a:solidFill>
                <a:latin typeface="+mj-ea"/>
                <a:ea typeface="+mj-ea"/>
              </a:rPr>
              <a:t>박명정</a:t>
            </a:r>
            <a:endParaRPr lang="en-US" altLang="ko-KR" sz="2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ko-KR" sz="20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ko-KR" sz="20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endParaRPr lang="ko-KR" altLang="en-US" sz="20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7450" y="2648741"/>
            <a:ext cx="8771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+mj-ea"/>
                <a:ea typeface="+mj-ea"/>
                <a:cs typeface="Arial" panose="020B0604020202020204" pitchFamily="34" charset="0"/>
              </a:rPr>
              <a:t>위치 별 스마트폰 자동 설정 앱</a:t>
            </a:r>
            <a:endParaRPr lang="en-US" altLang="ko-KR" sz="3200" dirty="0"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r>
              <a:rPr lang="en-US" altLang="ko-KR" sz="3200" dirty="0">
                <a:latin typeface="+mj-ea"/>
                <a:ea typeface="+mj-ea"/>
                <a:cs typeface="Arial" panose="020B0604020202020204" pitchFamily="34" charset="0"/>
              </a:rPr>
              <a:t>PAS</a:t>
            </a:r>
            <a:endParaRPr lang="en-US" altLang="ko-KR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8" y="632273"/>
            <a:ext cx="3183410" cy="56593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3767" y="2719079"/>
            <a:ext cx="4111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로딩화면</a:t>
            </a:r>
          </a:p>
        </p:txBody>
      </p:sp>
    </p:spTree>
    <p:extLst>
      <p:ext uri="{BB962C8B-B14F-4D97-AF65-F5344CB8AC3E}">
        <p14:creationId xmlns:p14="http://schemas.microsoft.com/office/powerpoint/2010/main" val="84324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374" y="641124"/>
            <a:ext cx="3179204" cy="5651917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23767" y="2719079"/>
            <a:ext cx="4111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/>
              <a:t>메인화면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05427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32" y="613384"/>
            <a:ext cx="3210411" cy="57073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0927" y="2405253"/>
            <a:ext cx="41111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/>
              <a:t>프리셋</a:t>
            </a:r>
            <a:r>
              <a:rPr lang="ko-KR" altLang="en-US" sz="6600" b="1" dirty="0"/>
              <a:t> 설정 화면</a:t>
            </a:r>
          </a:p>
        </p:txBody>
      </p:sp>
    </p:spTree>
    <p:extLst>
      <p:ext uri="{BB962C8B-B14F-4D97-AF65-F5344CB8AC3E}">
        <p14:creationId xmlns:p14="http://schemas.microsoft.com/office/powerpoint/2010/main" val="128228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95" y="685783"/>
            <a:ext cx="3128963" cy="5562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153" y="716263"/>
            <a:ext cx="3111818" cy="5532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539" y="2959251"/>
            <a:ext cx="5634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00" dirty="0">
                <a:latin typeface="+mj-ea"/>
                <a:ea typeface="+mj-ea"/>
              </a:rPr>
              <a:t>Navigation Drawer activity</a:t>
            </a:r>
            <a:r>
              <a:rPr lang="ko-KR" altLang="en-US" sz="2900" dirty="0">
                <a:latin typeface="+mj-ea"/>
                <a:ea typeface="+mj-ea"/>
              </a:rPr>
              <a:t>를</a:t>
            </a:r>
            <a:endParaRPr lang="en-US" altLang="ko-KR" sz="2900" dirty="0">
              <a:latin typeface="+mj-ea"/>
              <a:ea typeface="+mj-ea"/>
            </a:endParaRPr>
          </a:p>
          <a:p>
            <a:r>
              <a:rPr lang="ko-KR" altLang="en-US" sz="2900" dirty="0">
                <a:latin typeface="+mj-ea"/>
                <a:ea typeface="+mj-ea"/>
              </a:rPr>
              <a:t>이용한 기타 설정 창 구현</a:t>
            </a:r>
          </a:p>
        </p:txBody>
      </p:sp>
    </p:spTree>
    <p:extLst>
      <p:ext uri="{BB962C8B-B14F-4D97-AF65-F5344CB8AC3E}">
        <p14:creationId xmlns:p14="http://schemas.microsoft.com/office/powerpoint/2010/main" val="417416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86723"/>
            <a:ext cx="3240405" cy="5760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5087" y="2719079"/>
            <a:ext cx="52523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latin typeface="+mj-ea"/>
                <a:ea typeface="+mj-ea"/>
              </a:rPr>
              <a:t>저작권 페이지</a:t>
            </a:r>
          </a:p>
        </p:txBody>
      </p:sp>
    </p:spTree>
    <p:extLst>
      <p:ext uri="{BB962C8B-B14F-4D97-AF65-F5344CB8AC3E}">
        <p14:creationId xmlns:p14="http://schemas.microsoft.com/office/powerpoint/2010/main" val="318669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907" y="641756"/>
            <a:ext cx="3178493" cy="56506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1378" y="2867810"/>
            <a:ext cx="6863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앱 실행 시 </a:t>
            </a:r>
            <a:r>
              <a:rPr lang="en-US" altLang="ko-KR" sz="3600" dirty="0">
                <a:latin typeface="+mj-ea"/>
                <a:ea typeface="+mj-ea"/>
              </a:rPr>
              <a:t>GPS</a:t>
            </a:r>
            <a:r>
              <a:rPr lang="ko-KR" altLang="en-US" sz="3600" dirty="0">
                <a:latin typeface="+mj-ea"/>
                <a:ea typeface="+mj-ea"/>
              </a:rPr>
              <a:t>가 꺼져 있을 때</a:t>
            </a:r>
            <a:endParaRPr lang="en-US" altLang="ko-KR" sz="3600" dirty="0">
              <a:latin typeface="+mj-ea"/>
              <a:ea typeface="+mj-ea"/>
            </a:endParaRPr>
          </a:p>
          <a:p>
            <a:r>
              <a:rPr lang="en-US" altLang="ko-KR" sz="3600" dirty="0">
                <a:latin typeface="+mj-ea"/>
                <a:ea typeface="+mj-ea"/>
              </a:rPr>
              <a:t>GPS </a:t>
            </a:r>
            <a:r>
              <a:rPr lang="ko-KR" altLang="en-US" sz="3600" dirty="0">
                <a:latin typeface="+mj-ea"/>
                <a:ea typeface="+mj-ea"/>
              </a:rPr>
              <a:t>설정 화면으로 전환</a:t>
            </a:r>
          </a:p>
        </p:txBody>
      </p:sp>
    </p:spTree>
    <p:extLst>
      <p:ext uri="{BB962C8B-B14F-4D97-AF65-F5344CB8AC3E}">
        <p14:creationId xmlns:p14="http://schemas.microsoft.com/office/powerpoint/2010/main" val="392822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528" y="685783"/>
            <a:ext cx="3128963" cy="556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0627" y="2866918"/>
            <a:ext cx="6863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앱 실행 도중 </a:t>
            </a:r>
            <a:r>
              <a:rPr lang="en-US" altLang="ko-KR" sz="3600" dirty="0">
                <a:latin typeface="+mj-ea"/>
                <a:ea typeface="+mj-ea"/>
              </a:rPr>
              <a:t>GPS</a:t>
            </a:r>
            <a:r>
              <a:rPr lang="ko-KR" altLang="en-US" sz="3600" dirty="0">
                <a:latin typeface="+mj-ea"/>
                <a:ea typeface="+mj-ea"/>
              </a:rPr>
              <a:t>를 껐을 때</a:t>
            </a:r>
            <a:endParaRPr lang="en-US" altLang="ko-KR" sz="3600" dirty="0">
              <a:latin typeface="+mj-ea"/>
              <a:ea typeface="+mj-ea"/>
            </a:endParaRPr>
          </a:p>
          <a:p>
            <a:r>
              <a:rPr lang="en-US" altLang="ko-KR" sz="3600" dirty="0">
                <a:latin typeface="+mj-ea"/>
                <a:ea typeface="+mj-ea"/>
              </a:rPr>
              <a:t>GPS </a:t>
            </a:r>
            <a:r>
              <a:rPr lang="ko-KR" altLang="en-US" sz="3600" dirty="0">
                <a:latin typeface="+mj-ea"/>
                <a:ea typeface="+mj-ea"/>
              </a:rPr>
              <a:t>설정하라는 경고 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396749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83920" y="790701"/>
            <a:ext cx="92811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 latinLnBrk="1">
              <a:lnSpc>
                <a:spcPct val="160000"/>
              </a:lnSpc>
            </a:pPr>
            <a:r>
              <a:rPr lang="ko-KR" altLang="en-US" sz="3600" b="1" kern="0" dirty="0">
                <a:solidFill>
                  <a:srgbClr val="000000"/>
                </a:solidFill>
                <a:latin typeface="+mn-ea"/>
              </a:rPr>
              <a:t>향후 개선 사항</a:t>
            </a:r>
            <a:endParaRPr lang="en-US" altLang="ko-KR" sz="3600" b="1" kern="0" dirty="0">
              <a:solidFill>
                <a:srgbClr val="000000"/>
              </a:solidFill>
              <a:latin typeface="+mn-ea"/>
            </a:endParaRPr>
          </a:p>
          <a:p>
            <a:pPr algn="just" fontAlgn="base" latinLnBrk="1">
              <a:lnSpc>
                <a:spcPct val="160000"/>
              </a:lnSpc>
            </a:pP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3200" kern="0" dirty="0">
                <a:solidFill>
                  <a:srgbClr val="000000"/>
                </a:solidFill>
                <a:latin typeface="+mn-ea"/>
              </a:rPr>
              <a:t>· 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시간에 관한 설정 추가</a:t>
            </a: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3200" kern="0" dirty="0">
                <a:solidFill>
                  <a:srgbClr val="000000"/>
                </a:solidFill>
                <a:latin typeface="+mn-ea"/>
              </a:rPr>
              <a:t>· 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위치 충돌에 따른 </a:t>
            </a:r>
            <a:r>
              <a:rPr lang="ko-KR" altLang="en-US" sz="3200" kern="0" dirty="0" err="1">
                <a:solidFill>
                  <a:srgbClr val="000000"/>
                </a:solidFill>
                <a:latin typeface="+mn-ea"/>
              </a:rPr>
              <a:t>프리셋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 설정 충돌 문제 해결</a:t>
            </a:r>
            <a:endParaRPr lang="en-US" altLang="ko-KR" sz="3200" kern="0" dirty="0">
              <a:solidFill>
                <a:srgbClr val="000000"/>
              </a:solidFill>
              <a:latin typeface="+mn-ea"/>
            </a:endParaRPr>
          </a:p>
          <a:p>
            <a:pPr algn="just" fontAlgn="base" latinLnBrk="1">
              <a:lnSpc>
                <a:spcPct val="160000"/>
              </a:lnSpc>
            </a:pPr>
            <a:r>
              <a:rPr lang="en-US" altLang="ko-KR" sz="3200" dirty="0">
                <a:latin typeface="+mn-ea"/>
              </a:rPr>
              <a:t>· </a:t>
            </a:r>
            <a:r>
              <a:rPr lang="ko-KR" altLang="en-US" sz="3200" dirty="0" err="1">
                <a:latin typeface="+mn-ea"/>
              </a:rPr>
              <a:t>프리셋</a:t>
            </a:r>
            <a:r>
              <a:rPr lang="ko-KR" altLang="en-US" sz="3200" dirty="0">
                <a:latin typeface="+mn-ea"/>
              </a:rPr>
              <a:t> 설정 종류 추가</a:t>
            </a:r>
          </a:p>
          <a:p>
            <a:pPr algn="just" fontAlgn="base" latinLnBrk="1">
              <a:lnSpc>
                <a:spcPct val="160000"/>
              </a:lnSpc>
            </a:pP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170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70184" y="35369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시연 동영상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15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07638" y="2682253"/>
            <a:ext cx="3786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atin typeface="+mn-ea"/>
              </a:rPr>
              <a:t>Q &amp; A</a:t>
            </a:r>
            <a:endParaRPr lang="ko-KR" altLang="en-US" sz="9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98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22" y="-792481"/>
            <a:ext cx="9100985" cy="91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09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766351" y="2259519"/>
            <a:ext cx="983229" cy="119179"/>
            <a:chOff x="4729316" y="1710812"/>
            <a:chExt cx="2920186" cy="353962"/>
          </a:xfrm>
        </p:grpSpPr>
        <p:sp>
          <p:nvSpPr>
            <p:cNvPr id="5" name="포인트가 5개인 별 4"/>
            <p:cNvSpPr/>
            <p:nvPr/>
          </p:nvSpPr>
          <p:spPr>
            <a:xfrm>
              <a:off x="472931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포인트가 5개인 별 5"/>
            <p:cNvSpPr/>
            <p:nvPr/>
          </p:nvSpPr>
          <p:spPr>
            <a:xfrm>
              <a:off x="515702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포인트가 5개인 별 6"/>
            <p:cNvSpPr/>
            <p:nvPr/>
          </p:nvSpPr>
          <p:spPr>
            <a:xfrm>
              <a:off x="5584724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포인트가 5개인 별 7"/>
            <p:cNvSpPr/>
            <p:nvPr/>
          </p:nvSpPr>
          <p:spPr>
            <a:xfrm>
              <a:off x="6012428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포인트가 5개인 별 8"/>
            <p:cNvSpPr/>
            <p:nvPr/>
          </p:nvSpPr>
          <p:spPr>
            <a:xfrm>
              <a:off x="6440132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포인트가 5개인 별 9"/>
            <p:cNvSpPr/>
            <p:nvPr/>
          </p:nvSpPr>
          <p:spPr>
            <a:xfrm>
              <a:off x="686783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포인트가 5개인 별 10"/>
            <p:cNvSpPr/>
            <p:nvPr/>
          </p:nvSpPr>
          <p:spPr>
            <a:xfrm>
              <a:off x="729554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4877394" y="2316611"/>
            <a:ext cx="3676671" cy="0"/>
          </a:xfrm>
          <a:prstGeom prst="line">
            <a:avLst/>
          </a:prstGeom>
          <a:ln>
            <a:solidFill>
              <a:srgbClr val="FCF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 flipH="1">
            <a:off x="7570836" y="4445597"/>
            <a:ext cx="983229" cy="119179"/>
            <a:chOff x="4729316" y="1710812"/>
            <a:chExt cx="2920186" cy="353962"/>
          </a:xfrm>
        </p:grpSpPr>
        <p:sp>
          <p:nvSpPr>
            <p:cNvPr id="21" name="포인트가 5개인 별 20"/>
            <p:cNvSpPr/>
            <p:nvPr/>
          </p:nvSpPr>
          <p:spPr>
            <a:xfrm>
              <a:off x="472931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포인트가 5개인 별 21"/>
            <p:cNvSpPr/>
            <p:nvPr/>
          </p:nvSpPr>
          <p:spPr>
            <a:xfrm>
              <a:off x="515702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포인트가 5개인 별 22"/>
            <p:cNvSpPr/>
            <p:nvPr/>
          </p:nvSpPr>
          <p:spPr>
            <a:xfrm>
              <a:off x="5584724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포인트가 5개인 별 23"/>
            <p:cNvSpPr/>
            <p:nvPr/>
          </p:nvSpPr>
          <p:spPr>
            <a:xfrm>
              <a:off x="6012428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포인트가 5개인 별 24"/>
            <p:cNvSpPr/>
            <p:nvPr/>
          </p:nvSpPr>
          <p:spPr>
            <a:xfrm>
              <a:off x="6440132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포인트가 5개인 별 25"/>
            <p:cNvSpPr/>
            <p:nvPr/>
          </p:nvSpPr>
          <p:spPr>
            <a:xfrm>
              <a:off x="6867836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포인트가 5개인 별 26"/>
            <p:cNvSpPr/>
            <p:nvPr/>
          </p:nvSpPr>
          <p:spPr>
            <a:xfrm>
              <a:off x="7295540" y="1710812"/>
              <a:ext cx="353962" cy="353962"/>
            </a:xfrm>
            <a:prstGeom prst="star5">
              <a:avLst/>
            </a:prstGeom>
            <a:solidFill>
              <a:srgbClr val="FCF3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/>
          <p:cNvCxnSpPr/>
          <p:nvPr/>
        </p:nvCxnSpPr>
        <p:spPr>
          <a:xfrm flipH="1">
            <a:off x="3766351" y="4502689"/>
            <a:ext cx="3676673" cy="0"/>
          </a:xfrm>
          <a:prstGeom prst="line">
            <a:avLst/>
          </a:prstGeom>
          <a:ln>
            <a:solidFill>
              <a:srgbClr val="FCF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68968" y="2832815"/>
            <a:ext cx="5697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effectLst>
                  <a:outerShdw blurRad="254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+mj-ea"/>
                <a:ea typeface="+mj-ea"/>
              </a:rPr>
              <a:t>Thank you</a:t>
            </a:r>
            <a:endParaRPr lang="ko-KR" altLang="en-US" sz="6600" dirty="0">
              <a:solidFill>
                <a:schemeClr val="bg1"/>
              </a:solidFill>
              <a:effectLst>
                <a:outerShdw blurRad="25400" dist="38100" dir="2700000" algn="tl" rotWithShape="0">
                  <a:schemeClr val="bg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056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878547" y="128673"/>
            <a:ext cx="17759" cy="1545554"/>
          </a:xfrm>
          <a:prstGeom prst="line">
            <a:avLst/>
          </a:prstGeom>
          <a:ln w="12700">
            <a:solidFill>
              <a:srgbClr val="3F626D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4040" y="1570686"/>
            <a:ext cx="1699721" cy="16997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0093" y="3765529"/>
            <a:ext cx="1185863" cy="1016659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3502643" y="2577890"/>
            <a:ext cx="738647" cy="3020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475" y="2104653"/>
            <a:ext cx="1257553" cy="107812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22285" y="2382103"/>
            <a:ext cx="937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문체부 제목 돋음체" panose="020B0609000101010101" pitchFamily="49" charset="-127"/>
              </a:rPr>
              <a:t>on</a:t>
            </a:r>
            <a:endParaRPr lang="ko-KR" altLang="en-US" sz="2400" b="1" dirty="0">
              <a:ea typeface="문체부 제목 돋음체" panose="020B0609000101010101" pitchFamily="49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4315" y="2107642"/>
            <a:ext cx="1078121" cy="107812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722436" y="2420546"/>
            <a:ext cx="1216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문체부 제목 돋음체" panose="020B0609000101010101" pitchFamily="49" charset="-127"/>
              </a:rPr>
              <a:t>off </a:t>
            </a:r>
            <a:endParaRPr lang="ko-KR" altLang="en-US" sz="2400" b="1" dirty="0">
              <a:ea typeface="문체부 제목 돋음체" panose="020B0609000101010101" pitchFamily="49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39373" y="3185931"/>
            <a:ext cx="290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ea"/>
                <a:ea typeface="+mj-ea"/>
              </a:rPr>
              <a:t>학교 또는 회사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4040" y="3361194"/>
            <a:ext cx="1699721" cy="1699721"/>
          </a:xfrm>
          <a:prstGeom prst="rect">
            <a:avLst/>
          </a:prstGeom>
        </p:spPr>
      </p:pic>
      <p:sp>
        <p:nvSpPr>
          <p:cNvPr id="30" name="오른쪽 화살표 29"/>
          <p:cNvSpPr/>
          <p:nvPr/>
        </p:nvSpPr>
        <p:spPr>
          <a:xfrm>
            <a:off x="3577598" y="4193135"/>
            <a:ext cx="738647" cy="3020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465242" y="4021214"/>
            <a:ext cx="86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문체부 제목 돋음체" panose="020B0609000101010101" pitchFamily="49" charset="-127"/>
              </a:rPr>
              <a:t>on</a:t>
            </a:r>
            <a:endParaRPr lang="ko-KR" altLang="en-US" sz="2400" b="1" dirty="0">
              <a:ea typeface="문체부 제목 돋음체" panose="020B0609000101010101" pitchFamily="49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73521" y="4012247"/>
            <a:ext cx="864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ea typeface="문체부 제목 돋음체" panose="020B0609000101010101" pitchFamily="49" charset="-127"/>
              </a:rPr>
              <a:t>on</a:t>
            </a:r>
            <a:endParaRPr lang="ko-KR" altLang="en-US" sz="2400" b="1" dirty="0">
              <a:ea typeface="문체부 제목 돋음체" panose="020B0609000101010101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618376" y="3054591"/>
            <a:ext cx="76747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/>
              <a:t>. . . </a:t>
            </a:r>
            <a:endParaRPr lang="ko-KR" altLang="en-US" sz="1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72" y="1900260"/>
            <a:ext cx="1282514" cy="12825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47" y="3708020"/>
            <a:ext cx="1131675" cy="1131675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5242154" y="2238683"/>
            <a:ext cx="249964" cy="69531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0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590" y="2069974"/>
            <a:ext cx="1051201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j-ea"/>
                <a:ea typeface="+mj-ea"/>
                <a:cs typeface="함초롬바탕" panose="02030604000101010101" pitchFamily="18" charset="-127"/>
              </a:rPr>
              <a:t>장소가 </a:t>
            </a:r>
            <a:r>
              <a:rPr lang="ko-KR" altLang="en-US" sz="4000" dirty="0" err="1">
                <a:latin typeface="+mj-ea"/>
                <a:ea typeface="+mj-ea"/>
                <a:cs typeface="함초롬바탕" panose="02030604000101010101" pitchFamily="18" charset="-127"/>
              </a:rPr>
              <a:t>바뀔때마다</a:t>
            </a:r>
            <a:r>
              <a:rPr lang="ko-KR" altLang="en-US" sz="4000" dirty="0">
                <a:latin typeface="+mj-ea"/>
                <a:ea typeface="+mj-ea"/>
                <a:cs typeface="함초롬바탕" panose="02030604000101010101" pitchFamily="18" charset="-127"/>
              </a:rPr>
              <a:t> 스마트폰 매번 설정변경</a:t>
            </a:r>
            <a:endParaRPr lang="en-US" altLang="ko-KR" sz="4000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r>
              <a:rPr lang="en-US" altLang="ko-KR" sz="4000" dirty="0">
                <a:latin typeface="+mj-ea"/>
                <a:ea typeface="+mj-ea"/>
                <a:cs typeface="함초롬바탕" panose="02030604000101010101" pitchFamily="18" charset="-127"/>
              </a:rPr>
              <a:t>(</a:t>
            </a:r>
            <a:r>
              <a:rPr lang="ko-KR" altLang="en-US" sz="4000" dirty="0">
                <a:latin typeface="+mj-ea"/>
                <a:ea typeface="+mj-ea"/>
                <a:cs typeface="함초롬바탕" panose="02030604000101010101" pitchFamily="18" charset="-127"/>
              </a:rPr>
              <a:t>와이파이</a:t>
            </a:r>
            <a:r>
              <a:rPr lang="en-US" altLang="ko-KR" sz="4000" dirty="0">
                <a:latin typeface="+mj-ea"/>
                <a:ea typeface="+mj-ea"/>
                <a:cs typeface="함초롬바탕" panose="02030604000101010101" pitchFamily="18" charset="-127"/>
              </a:rPr>
              <a:t>ON/OFF,</a:t>
            </a:r>
            <a:r>
              <a:rPr lang="ko-KR" altLang="en-US" sz="4000" dirty="0" err="1">
                <a:latin typeface="+mj-ea"/>
                <a:ea typeface="+mj-ea"/>
                <a:cs typeface="함초롬바탕" panose="02030604000101010101" pitchFamily="18" charset="-127"/>
              </a:rPr>
              <a:t>알람</a:t>
            </a:r>
            <a:r>
              <a:rPr lang="en-US" altLang="ko-KR" sz="4000" dirty="0">
                <a:latin typeface="+mj-ea"/>
                <a:ea typeface="+mj-ea"/>
                <a:cs typeface="함초롬바탕" panose="02030604000101010101" pitchFamily="18" charset="-127"/>
              </a:rPr>
              <a:t>ON/OFF,</a:t>
            </a:r>
            <a:r>
              <a:rPr lang="ko-KR" altLang="en-US" sz="4000" dirty="0" err="1">
                <a:latin typeface="+mj-ea"/>
                <a:ea typeface="+mj-ea"/>
                <a:cs typeface="함초롬바탕" panose="02030604000101010101" pitchFamily="18" charset="-127"/>
              </a:rPr>
              <a:t>무음설정</a:t>
            </a:r>
            <a:r>
              <a:rPr lang="ko-KR" altLang="en-US" sz="4000" dirty="0">
                <a:latin typeface="+mj-ea"/>
                <a:ea typeface="+mj-ea"/>
                <a:cs typeface="함초롬바탕" panose="02030604000101010101" pitchFamily="18" charset="-127"/>
              </a:rPr>
              <a:t> 등</a:t>
            </a:r>
            <a:r>
              <a:rPr lang="en-US" altLang="ko-KR" sz="4000" dirty="0">
                <a:latin typeface="+mj-ea"/>
                <a:ea typeface="+mj-ea"/>
                <a:cs typeface="함초롬바탕" panose="02030604000101010101" pitchFamily="18" charset="-127"/>
              </a:rPr>
              <a:t>)</a:t>
            </a:r>
          </a:p>
          <a:p>
            <a:endParaRPr lang="en-US" altLang="ko-KR" sz="5400" dirty="0">
              <a:latin typeface="+mj-ea"/>
              <a:ea typeface="+mj-ea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7200" dirty="0">
                <a:solidFill>
                  <a:srgbClr val="FF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귀찮다</a:t>
            </a:r>
            <a:r>
              <a:rPr lang="en-US" altLang="ko-KR" sz="7200" dirty="0">
                <a:solidFill>
                  <a:srgbClr val="FF0000"/>
                </a:solidFill>
                <a:latin typeface="+mj-ea"/>
                <a:ea typeface="+mj-ea"/>
                <a:cs typeface="함초롬바탕" panose="02030604000101010101" pitchFamily="18" charset="-127"/>
              </a:rPr>
              <a:t>!</a:t>
            </a:r>
            <a:endParaRPr lang="ko-KR" altLang="en-US" sz="7200" dirty="0">
              <a:solidFill>
                <a:srgbClr val="FF0000"/>
              </a:solidFill>
              <a:latin typeface="+mj-ea"/>
              <a:ea typeface="+mj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851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6761" y="2088173"/>
            <a:ext cx="11130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5400" dirty="0">
              <a:latin typeface="+mj-ea"/>
              <a:ea typeface="+mj-ea"/>
            </a:endParaRPr>
          </a:p>
          <a:p>
            <a:r>
              <a:rPr lang="ko-KR" altLang="en-US" sz="5400" dirty="0" err="1">
                <a:latin typeface="+mj-ea"/>
                <a:ea typeface="+mj-ea"/>
              </a:rPr>
              <a:t>갈때</a:t>
            </a:r>
            <a:r>
              <a:rPr lang="ko-KR" altLang="en-US" sz="5400" dirty="0">
                <a:latin typeface="+mj-ea"/>
                <a:ea typeface="+mj-ea"/>
              </a:rPr>
              <a:t> 마다</a:t>
            </a:r>
            <a:r>
              <a:rPr lang="ko-KR" altLang="en-US" sz="5400" dirty="0">
                <a:solidFill>
                  <a:srgbClr val="FF0000"/>
                </a:solidFill>
                <a:latin typeface="+mj-ea"/>
                <a:ea typeface="+mj-ea"/>
              </a:rPr>
              <a:t>  자동  </a:t>
            </a:r>
            <a:r>
              <a:rPr lang="ko-KR" altLang="en-US" sz="5400" dirty="0" err="1">
                <a:latin typeface="+mj-ea"/>
                <a:ea typeface="+mj-ea"/>
              </a:rPr>
              <a:t>으로</a:t>
            </a:r>
            <a:r>
              <a:rPr lang="ko-KR" altLang="en-US" sz="5400" dirty="0">
                <a:latin typeface="+mj-ea"/>
                <a:ea typeface="+mj-ea"/>
              </a:rPr>
              <a:t> 바뀌면 좋겠다</a:t>
            </a:r>
            <a:r>
              <a:rPr lang="en-US" altLang="ko-KR" sz="5400" dirty="0">
                <a:latin typeface="+mj-ea"/>
                <a:ea typeface="+mj-ea"/>
              </a:rPr>
              <a:t>..</a:t>
            </a:r>
          </a:p>
          <a:p>
            <a:endParaRPr lang="ko-KR" altLang="en-US" sz="5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66034" y="2303648"/>
            <a:ext cx="2154372" cy="21543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1286" y="-1780672"/>
            <a:ext cx="150876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0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!</a:t>
            </a:r>
            <a:endParaRPr lang="ko-KR" altLang="en-US" sz="60000" dirty="0">
              <a:solidFill>
                <a:srgbClr val="FF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7280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ko-KR" altLang="en-US" sz="6000" b="1" dirty="0">
                <a:solidFill>
                  <a:schemeClr val="tx1"/>
                </a:solidFill>
                <a:latin typeface="+mn-ea"/>
              </a:rPr>
              <a:t>                        목표</a:t>
            </a:r>
            <a:endParaRPr lang="en-US" altLang="ko-KR" sz="6000" b="1" dirty="0">
              <a:solidFill>
                <a:schemeClr val="tx1"/>
              </a:solidFill>
              <a:latin typeface="+mn-ea"/>
            </a:endParaRPr>
          </a:p>
          <a:p>
            <a:pPr fontAlgn="base"/>
            <a:endParaRPr lang="en-US" altLang="ko-KR" sz="6000" b="1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      GPS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 시스템을 이용하여 사용자가 미리 지정해둔  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위치에 도착하거나 근처에 다가가게 되면 설정했던 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3600" dirty="0" err="1">
                <a:solidFill>
                  <a:schemeClr val="tx1"/>
                </a:solidFill>
                <a:latin typeface="+mn-ea"/>
              </a:rPr>
              <a:t>프리셋들이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 자동으로 실행되면서 안드로이드 </a:t>
            </a:r>
            <a:endParaRPr lang="en-US" altLang="ko-KR" sz="3600" dirty="0">
              <a:solidFill>
                <a:schemeClr val="tx1"/>
              </a:solidFill>
              <a:latin typeface="+mn-ea"/>
            </a:endParaRPr>
          </a:p>
          <a:p>
            <a:pPr fontAlgn="base"/>
            <a:r>
              <a:rPr lang="en-US" altLang="ko-KR" sz="36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ko-KR" altLang="en-US" sz="3600" dirty="0">
                <a:solidFill>
                  <a:schemeClr val="tx1"/>
                </a:solidFill>
                <a:latin typeface="+mn-ea"/>
              </a:rPr>
              <a:t>폰의 설정들을 자동으로 바꿔준다 </a:t>
            </a:r>
          </a:p>
        </p:txBody>
      </p:sp>
    </p:spTree>
    <p:extLst>
      <p:ext uri="{BB962C8B-B14F-4D97-AF65-F5344CB8AC3E}">
        <p14:creationId xmlns:p14="http://schemas.microsoft.com/office/powerpoint/2010/main" val="301770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46584" y="1565923"/>
            <a:ext cx="8651896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30000"/>
              </a:lnSpc>
            </a:pPr>
            <a:r>
              <a:rPr lang="en-US" altLang="ko-KR" sz="3200" kern="0" dirty="0">
                <a:solidFill>
                  <a:srgbClr val="000000"/>
                </a:solidFill>
                <a:latin typeface="+mn-ea"/>
              </a:rPr>
              <a:t>(1)</a:t>
            </a:r>
            <a:r>
              <a:rPr lang="ko-KR" altLang="en-US" sz="3200" kern="0" dirty="0" err="1">
                <a:solidFill>
                  <a:srgbClr val="000000"/>
                </a:solidFill>
                <a:latin typeface="+mn-ea"/>
              </a:rPr>
              <a:t>프리셋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 추가 버튼을 터치하여 </a:t>
            </a:r>
            <a:r>
              <a:rPr lang="ko-KR" altLang="en-US" sz="3200" kern="0" dirty="0" err="1">
                <a:solidFill>
                  <a:srgbClr val="000000"/>
                </a:solidFill>
                <a:latin typeface="+mn-ea"/>
              </a:rPr>
              <a:t>프리셋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 추가</a:t>
            </a: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  <a:p>
            <a:pPr fontAlgn="base" latinLnBrk="1">
              <a:lnSpc>
                <a:spcPct val="130000"/>
              </a:lnSpc>
            </a:pPr>
            <a:r>
              <a:rPr lang="en-US" altLang="ko-KR" sz="3200" kern="0" dirty="0">
                <a:solidFill>
                  <a:srgbClr val="000000"/>
                </a:solidFill>
                <a:latin typeface="+mn-ea"/>
              </a:rPr>
              <a:t>(2)google map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으로 위치를 설정하고 각 </a:t>
            </a:r>
            <a:r>
              <a:rPr lang="ko-KR" altLang="en-US" sz="3200" kern="0" dirty="0" err="1">
                <a:solidFill>
                  <a:srgbClr val="000000"/>
                </a:solidFill>
                <a:latin typeface="+mn-ea"/>
              </a:rPr>
              <a:t>위치별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3200" kern="0" dirty="0" err="1">
                <a:solidFill>
                  <a:srgbClr val="000000"/>
                </a:solidFill>
                <a:latin typeface="+mn-ea"/>
              </a:rPr>
              <a:t>프리셋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 종류 저장</a:t>
            </a: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  <a:p>
            <a:pPr fontAlgn="base" latinLnBrk="1">
              <a:lnSpc>
                <a:spcPct val="130000"/>
              </a:lnSpc>
            </a:pPr>
            <a:r>
              <a:rPr lang="en-US" altLang="ko-KR" sz="3200" kern="0" dirty="0">
                <a:solidFill>
                  <a:srgbClr val="000000"/>
                </a:solidFill>
                <a:latin typeface="+mn-ea"/>
              </a:rPr>
              <a:t>(3)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저장되어 있는 </a:t>
            </a:r>
            <a:r>
              <a:rPr lang="ko-KR" altLang="en-US" sz="3200" kern="0" dirty="0" err="1">
                <a:solidFill>
                  <a:srgbClr val="000000"/>
                </a:solidFill>
                <a:latin typeface="+mn-ea"/>
              </a:rPr>
              <a:t>프리셋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 활성화 </a:t>
            </a: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  <a:p>
            <a:pPr fontAlgn="base" latinLnBrk="1">
              <a:lnSpc>
                <a:spcPct val="130000"/>
              </a:lnSpc>
            </a:pPr>
            <a:r>
              <a:rPr lang="en-US" altLang="ko-KR" sz="3200" kern="0" dirty="0">
                <a:solidFill>
                  <a:srgbClr val="000000"/>
                </a:solidFill>
                <a:latin typeface="+mn-ea"/>
              </a:rPr>
              <a:t>(4)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저장되어 있는 </a:t>
            </a:r>
            <a:r>
              <a:rPr lang="ko-KR" altLang="en-US" sz="3200" kern="0" dirty="0" err="1">
                <a:solidFill>
                  <a:srgbClr val="000000"/>
                </a:solidFill>
                <a:latin typeface="+mn-ea"/>
              </a:rPr>
              <a:t>프리셋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 비활성화</a:t>
            </a: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  <a:p>
            <a:pPr fontAlgn="base" latinLnBrk="1">
              <a:lnSpc>
                <a:spcPct val="130000"/>
              </a:lnSpc>
            </a:pPr>
            <a:r>
              <a:rPr lang="en-US" altLang="ko-KR" sz="3200" kern="0" dirty="0">
                <a:solidFill>
                  <a:srgbClr val="000000"/>
                </a:solidFill>
                <a:latin typeface="+mn-ea"/>
              </a:rPr>
              <a:t>(5)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저장되어 있는 </a:t>
            </a:r>
            <a:r>
              <a:rPr lang="ko-KR" altLang="en-US" sz="3200" kern="0" dirty="0" err="1">
                <a:solidFill>
                  <a:srgbClr val="000000"/>
                </a:solidFill>
                <a:latin typeface="+mn-ea"/>
              </a:rPr>
              <a:t>프리셋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 동시에 모두 활성화</a:t>
            </a: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  <a:p>
            <a:pPr fontAlgn="base" latinLnBrk="1">
              <a:lnSpc>
                <a:spcPct val="130000"/>
              </a:lnSpc>
            </a:pPr>
            <a:r>
              <a:rPr lang="en-US" altLang="ko-KR" sz="3200" kern="0" dirty="0">
                <a:solidFill>
                  <a:srgbClr val="000000"/>
                </a:solidFill>
                <a:latin typeface="+mn-ea"/>
              </a:rPr>
              <a:t>(6)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저장되어 있는 </a:t>
            </a:r>
            <a:r>
              <a:rPr lang="ko-KR" altLang="en-US" sz="3200" kern="0" dirty="0" err="1">
                <a:solidFill>
                  <a:srgbClr val="000000"/>
                </a:solidFill>
                <a:latin typeface="+mn-ea"/>
              </a:rPr>
              <a:t>프리셋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 동시에 모두 비활성화</a:t>
            </a: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1560" y="777550"/>
            <a:ext cx="3672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+mj-ea"/>
                <a:ea typeface="+mj-ea"/>
              </a:rPr>
              <a:t>대표 기능</a:t>
            </a:r>
          </a:p>
        </p:txBody>
      </p:sp>
    </p:spTree>
    <p:extLst>
      <p:ext uri="{BB962C8B-B14F-4D97-AF65-F5344CB8AC3E}">
        <p14:creationId xmlns:p14="http://schemas.microsoft.com/office/powerpoint/2010/main" val="245760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79434" y="1180303"/>
            <a:ext cx="9017166" cy="457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1">
              <a:lnSpc>
                <a:spcPct val="130000"/>
              </a:lnSpc>
            </a:pPr>
            <a:r>
              <a:rPr lang="en-US" altLang="ko-KR" sz="3200" kern="0" dirty="0">
                <a:solidFill>
                  <a:srgbClr val="000000"/>
                </a:solidFill>
                <a:latin typeface="+mn-ea"/>
              </a:rPr>
              <a:t>(7)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저장되어 있는 </a:t>
            </a:r>
            <a:r>
              <a:rPr lang="ko-KR" altLang="en-US" sz="3200" kern="0" dirty="0" err="1">
                <a:solidFill>
                  <a:srgbClr val="000000"/>
                </a:solidFill>
                <a:latin typeface="+mn-ea"/>
              </a:rPr>
              <a:t>프리셋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 삭제</a:t>
            </a: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  <a:p>
            <a:pPr fontAlgn="base" latinLnBrk="1">
              <a:lnSpc>
                <a:spcPct val="130000"/>
              </a:lnSpc>
            </a:pPr>
            <a:r>
              <a:rPr lang="en-US" altLang="ko-KR" sz="3200" kern="0" dirty="0">
                <a:solidFill>
                  <a:srgbClr val="000000"/>
                </a:solidFill>
                <a:latin typeface="+mn-ea"/>
              </a:rPr>
              <a:t>(8)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저장되어 있는 </a:t>
            </a:r>
            <a:r>
              <a:rPr lang="ko-KR" altLang="en-US" sz="3200" kern="0" dirty="0" err="1">
                <a:solidFill>
                  <a:srgbClr val="000000"/>
                </a:solidFill>
                <a:latin typeface="+mn-ea"/>
              </a:rPr>
              <a:t>프리셋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 동시에 모두 삭제</a:t>
            </a: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  <a:p>
            <a:pPr fontAlgn="base" latinLnBrk="1">
              <a:lnSpc>
                <a:spcPct val="130000"/>
              </a:lnSpc>
            </a:pPr>
            <a:r>
              <a:rPr lang="en-US" altLang="ko-KR" sz="3200" kern="0" dirty="0">
                <a:solidFill>
                  <a:srgbClr val="000000"/>
                </a:solidFill>
                <a:latin typeface="+mn-ea"/>
              </a:rPr>
              <a:t>(9)GPS 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모드가 켜져 있지 않다면 앱 실행 시 </a:t>
            </a:r>
            <a:r>
              <a:rPr lang="en-US" altLang="ko-KR" sz="3200" kern="0" dirty="0">
                <a:solidFill>
                  <a:srgbClr val="000000"/>
                </a:solidFill>
                <a:latin typeface="+mn-ea"/>
              </a:rPr>
              <a:t>GPS 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실행 창을 띄움</a:t>
            </a: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  <a:p>
            <a:pPr fontAlgn="base" latinLnBrk="1">
              <a:lnSpc>
                <a:spcPct val="130000"/>
              </a:lnSpc>
            </a:pPr>
            <a:r>
              <a:rPr lang="en-US" altLang="ko-KR" sz="3200" kern="0" dirty="0">
                <a:solidFill>
                  <a:srgbClr val="000000"/>
                </a:solidFill>
                <a:latin typeface="+mn-ea"/>
              </a:rPr>
              <a:t>(10)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앱 실행 도중 </a:t>
            </a:r>
            <a:r>
              <a:rPr lang="en-US" altLang="ko-KR" sz="3200" kern="0" dirty="0">
                <a:solidFill>
                  <a:srgbClr val="000000"/>
                </a:solidFill>
                <a:latin typeface="+mn-ea"/>
              </a:rPr>
              <a:t>GPS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를 끈다면</a:t>
            </a:r>
            <a:r>
              <a:rPr lang="en-US" altLang="ko-KR" sz="3200" kern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경고 메시지를 띄워주고 다시 켜라는 메시지 출력</a:t>
            </a: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  <a:p>
            <a:pPr fontAlgn="base" latinLnBrk="1">
              <a:lnSpc>
                <a:spcPct val="130000"/>
              </a:lnSpc>
            </a:pPr>
            <a:r>
              <a:rPr lang="en-US" altLang="ko-KR" sz="3200" kern="0" dirty="0">
                <a:solidFill>
                  <a:srgbClr val="000000"/>
                </a:solidFill>
                <a:latin typeface="+mn-ea"/>
              </a:rPr>
              <a:t>(11)</a:t>
            </a:r>
            <a:r>
              <a:rPr lang="ko-KR" altLang="en-US" sz="3200" kern="0" dirty="0">
                <a:solidFill>
                  <a:srgbClr val="000000"/>
                </a:solidFill>
                <a:latin typeface="+mn-ea"/>
              </a:rPr>
              <a:t>모든 프로그램은 백그라운드 서비스로 </a:t>
            </a:r>
            <a:r>
              <a:rPr lang="ko-KR" altLang="en-US" sz="3200" kern="0" dirty="0" err="1">
                <a:solidFill>
                  <a:srgbClr val="000000"/>
                </a:solidFill>
                <a:latin typeface="+mn-ea"/>
              </a:rPr>
              <a:t>돌아감</a:t>
            </a:r>
            <a:endParaRPr lang="ko-KR" altLang="en-US" sz="2400" kern="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836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4464" y="399419"/>
            <a:ext cx="11552903" cy="6135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057" y="673738"/>
            <a:ext cx="7849716" cy="78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4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컬러컬러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4F4E53"/>
      </a:accent1>
      <a:accent2>
        <a:srgbClr val="F2E8DE"/>
      </a:accent2>
      <a:accent3>
        <a:srgbClr val="5D141B"/>
      </a:accent3>
      <a:accent4>
        <a:srgbClr val="C52436"/>
      </a:accent4>
      <a:accent5>
        <a:srgbClr val="F7E1A7"/>
      </a:accent5>
      <a:accent6>
        <a:srgbClr val="2F5496"/>
      </a:accent6>
      <a:hlink>
        <a:srgbClr val="262626"/>
      </a:hlink>
      <a:folHlink>
        <a:srgbClr val="262626"/>
      </a:folHlink>
    </a:clrScheme>
    <a:fontScheme name="사용자 지정 24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267</Words>
  <Application>Microsoft Office PowerPoint</Application>
  <PresentationFormat>와이드스크린</PresentationFormat>
  <Paragraphs>61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Arial</vt:lpstr>
      <vt:lpstr>나눔고딕</vt:lpstr>
      <vt:lpstr>문체부 제목 돋음체</vt:lpstr>
      <vt:lpstr>Angsana New</vt:lpstr>
      <vt:lpstr>함초롬바탕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Kim</cp:lastModifiedBy>
  <cp:revision>53</cp:revision>
  <dcterms:created xsi:type="dcterms:W3CDTF">2015-12-15T01:40:36Z</dcterms:created>
  <dcterms:modified xsi:type="dcterms:W3CDTF">2016-06-16T02:01:51Z</dcterms:modified>
</cp:coreProperties>
</file>