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73" r:id="rId4"/>
    <p:sldId id="372" r:id="rId5"/>
    <p:sldId id="260" r:id="rId6"/>
    <p:sldId id="374" r:id="rId7"/>
    <p:sldId id="376" r:id="rId8"/>
    <p:sldId id="375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" initials="K" lastIdx="2" clrIdx="0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099"/>
    <a:srgbClr val="3F626D"/>
    <a:srgbClr val="1D2B37"/>
    <a:srgbClr val="FFFFFF"/>
    <a:srgbClr val="192B3B"/>
    <a:srgbClr val="2AE4FF"/>
    <a:srgbClr val="49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45" autoAdjust="0"/>
  </p:normalViewPr>
  <p:slideViewPr>
    <p:cSldViewPr snapToGrid="0" snapToObjects="1">
      <p:cViewPr varScale="1">
        <p:scale>
          <a:sx n="72" d="100"/>
          <a:sy n="72" d="100"/>
        </p:scale>
        <p:origin x="11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08:40:43.87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09:16:02.02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09:16:02.02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09:16:02.02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09:16:02.02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09:16:02.02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09:16:02.02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09:16:02.02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09:16:02.02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09:16:02.02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A76B-6278-4649-B535-31EF52A8CEF3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1084C-C5EC-43DE-A90F-831C4D7FB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5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3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9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2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6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90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7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3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1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1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F7DB-DB62-A043-BAAF-0F790FF2A4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0C3-9445-41C9-B0E3-6F46B6581ACA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comments" Target="../comments/comment1.xml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61" y="1777653"/>
            <a:ext cx="8707912" cy="195660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4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orean Medium" panose="020B0600000000000000" pitchFamily="34" charset="-127"/>
                <a:ea typeface="문체부 제목 돋음체" panose="020B0609000101010101" pitchFamily="49" charset="-127"/>
                <a:cs typeface="SM KGothic Std Regular"/>
              </a:rPr>
              <a:t>1.</a:t>
            </a:r>
            <a:r>
              <a:rPr lang="ko-KR" altLang="en-US" sz="48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orean Medium" panose="020B0600000000000000" pitchFamily="34" charset="-127"/>
                <a:ea typeface="문체부 제목 돋음체" panose="020B0609000101010101" pitchFamily="49" charset="-127"/>
                <a:cs typeface="SM KGothic Std Regular"/>
              </a:rPr>
              <a:t>위치별</a:t>
            </a:r>
            <a:r>
              <a:rPr lang="ko-KR" altLang="en-US" sz="4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orean Medium" panose="020B0600000000000000" pitchFamily="34" charset="-127"/>
                <a:ea typeface="문체부 제목 돋음체" panose="020B0609000101010101" pitchFamily="49" charset="-127"/>
                <a:cs typeface="SM KGothic Std Regular"/>
              </a:rPr>
              <a:t> 스마트폰 자동 설정 앱</a:t>
            </a:r>
            <a:endParaRPr lang="en-US" sz="4800" b="1" spc="-150" dirty="0">
              <a:solidFill>
                <a:schemeClr val="tx1">
                  <a:lumMod val="95000"/>
                  <a:lumOff val="5000"/>
                </a:schemeClr>
              </a:solidFill>
              <a:latin typeface="Noto Sans Korean Medium" panose="020B0600000000000000" pitchFamily="34" charset="-127"/>
              <a:ea typeface="문체부 제목 돋음체" panose="020B0609000101010101" pitchFamily="49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94509" y="3314767"/>
            <a:ext cx="7613467" cy="0"/>
          </a:xfrm>
          <a:prstGeom prst="line">
            <a:avLst/>
          </a:prstGeom>
          <a:ln w="12700">
            <a:solidFill>
              <a:srgbClr val="1D2B37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1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50703296"/>
          <p:cNvSpPr>
            <a:spLocks noChangeArrowheads="1"/>
          </p:cNvSpPr>
          <p:nvPr/>
        </p:nvSpPr>
        <p:spPr bwMode="auto">
          <a:xfrm>
            <a:off x="142875" y="3328988"/>
            <a:ext cx="45720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 err="1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구현예시</a:t>
            </a: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 </a:t>
            </a:r>
            <a:r>
              <a:rPr lang="en-US" altLang="ko-KR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– </a:t>
            </a: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가까운 시간 검색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pic>
        <p:nvPicPr>
          <p:cNvPr id="18" name="_x168903272" descr="cif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40" y="1623053"/>
            <a:ext cx="2808554" cy="504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_x168911912"/>
          <p:cNvSpPr>
            <a:spLocks noChangeArrowheads="1"/>
          </p:cNvSpPr>
          <p:nvPr/>
        </p:nvSpPr>
        <p:spPr bwMode="auto">
          <a:xfrm>
            <a:off x="851405" y="2433851"/>
            <a:ext cx="1205600" cy="47525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영화이름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_x168901912"/>
          <p:cNvSpPr>
            <a:spLocks noChangeArrowheads="1"/>
          </p:cNvSpPr>
          <p:nvPr/>
        </p:nvSpPr>
        <p:spPr bwMode="auto">
          <a:xfrm>
            <a:off x="2229355" y="2433714"/>
            <a:ext cx="677527" cy="47525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_x150470664"/>
          <p:cNvSpPr>
            <a:spLocks noChangeArrowheads="1"/>
          </p:cNvSpPr>
          <p:nvPr/>
        </p:nvSpPr>
        <p:spPr bwMode="auto">
          <a:xfrm>
            <a:off x="860931" y="3875514"/>
            <a:ext cx="2108969" cy="190278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▷영화관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▷상영관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▷상영시간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_x169806976"/>
          <p:cNvSpPr>
            <a:spLocks noChangeArrowheads="1"/>
          </p:cNvSpPr>
          <p:nvPr/>
        </p:nvSpPr>
        <p:spPr bwMode="auto">
          <a:xfrm>
            <a:off x="850094" y="3101128"/>
            <a:ext cx="2119806" cy="5032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가까운 시간 검색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_x281156112"/>
          <p:cNvSpPr>
            <a:spLocks noChangeArrowheads="1"/>
          </p:cNvSpPr>
          <p:nvPr/>
        </p:nvSpPr>
        <p:spPr bwMode="auto">
          <a:xfrm>
            <a:off x="3563938" y="2014538"/>
            <a:ext cx="512286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가까운 상영 시간 별 검색결과 출력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문체부 제목 돋음체" panose="020B0609000101010101" pitchFamily="49" charset="-127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영화관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,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상영관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,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상영시간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데이터 출력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문체부 제목 돋음체" panose="020B0609000101010101" pitchFamily="49" charset="-127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선택 시 세부내용 조회 가능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79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50703296"/>
          <p:cNvSpPr>
            <a:spLocks noChangeArrowheads="1"/>
          </p:cNvSpPr>
          <p:nvPr/>
        </p:nvSpPr>
        <p:spPr bwMode="auto">
          <a:xfrm>
            <a:off x="142875" y="3328988"/>
            <a:ext cx="45720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 err="1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구현예시</a:t>
            </a: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 </a:t>
            </a:r>
            <a:r>
              <a:rPr lang="en-US" altLang="ko-KR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– </a:t>
            </a: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시간 선택 결과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45720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0" y="91440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0" y="137160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0" y="182880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228600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" name="_x168903272" descr="cif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40" y="1623053"/>
            <a:ext cx="2808554" cy="504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_x168911912"/>
          <p:cNvSpPr>
            <a:spLocks noChangeArrowheads="1"/>
          </p:cNvSpPr>
          <p:nvPr/>
        </p:nvSpPr>
        <p:spPr bwMode="auto">
          <a:xfrm>
            <a:off x="851405" y="2433851"/>
            <a:ext cx="1205600" cy="47525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영화이름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_x168901912"/>
          <p:cNvSpPr>
            <a:spLocks noChangeArrowheads="1"/>
          </p:cNvSpPr>
          <p:nvPr/>
        </p:nvSpPr>
        <p:spPr bwMode="auto">
          <a:xfrm>
            <a:off x="2229355" y="2433714"/>
            <a:ext cx="677527" cy="47525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_x169806976"/>
          <p:cNvSpPr>
            <a:spLocks noChangeArrowheads="1"/>
          </p:cNvSpPr>
          <p:nvPr/>
        </p:nvSpPr>
        <p:spPr bwMode="auto">
          <a:xfrm>
            <a:off x="850094" y="3101128"/>
            <a:ext cx="2119806" cy="5032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선택 검색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_x279883040"/>
          <p:cNvSpPr>
            <a:spLocks noChangeArrowheads="1"/>
          </p:cNvSpPr>
          <p:nvPr/>
        </p:nvSpPr>
        <p:spPr bwMode="auto">
          <a:xfrm>
            <a:off x="835577" y="3987968"/>
            <a:ext cx="2232025" cy="5032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 ▼ 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 ▼ 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_x279883040"/>
          <p:cNvSpPr>
            <a:spLocks noChangeArrowheads="1"/>
          </p:cNvSpPr>
          <p:nvPr/>
        </p:nvSpPr>
        <p:spPr bwMode="auto">
          <a:xfrm>
            <a:off x="823141" y="4878140"/>
            <a:ext cx="2232025" cy="5032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 ▼ 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 ▼ 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75" name="TextBox 6174"/>
          <p:cNvSpPr txBox="1"/>
          <p:nvPr/>
        </p:nvSpPr>
        <p:spPr>
          <a:xfrm rot="5400000">
            <a:off x="1284585" y="4581755"/>
            <a:ext cx="125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~</a:t>
            </a:r>
            <a:endParaRPr lang="ko-KR" altLang="en-US" sz="5400" b="1" dirty="0"/>
          </a:p>
        </p:txBody>
      </p:sp>
      <p:sp>
        <p:nvSpPr>
          <p:cNvPr id="32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_x281158272"/>
          <p:cNvSpPr>
            <a:spLocks noChangeArrowheads="1"/>
          </p:cNvSpPr>
          <p:nvPr/>
        </p:nvSpPr>
        <p:spPr bwMode="auto">
          <a:xfrm>
            <a:off x="3363602" y="1623053"/>
            <a:ext cx="579596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rgbClr val="000000"/>
              </a:solidFill>
              <a:latin typeface="맑은 고딕" panose="020B0503020000020004" pitchFamily="50" charset="-127"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선택 시간 검색 클릭 → 시간 선택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문체부 제목 돋음체" panose="020B0609000101010101" pitchFamily="49" charset="-127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선택 시간에 해당하는 정보만 출력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문체부 제목 돋음체" panose="020B0609000101010101" pitchFamily="49" charset="-127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결과 출력은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다른 기능과 동일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문체부 제목 돋음체" panose="020B0609000101010101" pitchFamily="49" charset="-127"/>
            </a:endParaRPr>
          </a:p>
        </p:txBody>
      </p:sp>
      <p:sp>
        <p:nvSpPr>
          <p:cNvPr id="34" name="Rectangle 6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2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50703296"/>
          <p:cNvSpPr>
            <a:spLocks noChangeArrowheads="1"/>
          </p:cNvSpPr>
          <p:nvPr/>
        </p:nvSpPr>
        <p:spPr bwMode="auto">
          <a:xfrm>
            <a:off x="142875" y="3328988"/>
            <a:ext cx="45720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 err="1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구현예시</a:t>
            </a: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 </a:t>
            </a:r>
            <a:r>
              <a:rPr lang="en-US" altLang="ko-KR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– </a:t>
            </a: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위치 검색 결과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3" name="_x149793016" descr="cif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412530"/>
            <a:ext cx="2794296" cy="501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149783016"/>
          <p:cNvSpPr>
            <a:spLocks noChangeArrowheads="1"/>
          </p:cNvSpPr>
          <p:nvPr/>
        </p:nvSpPr>
        <p:spPr bwMode="auto">
          <a:xfrm>
            <a:off x="827088" y="2160104"/>
            <a:ext cx="2160587" cy="362308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영화이름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▷영화관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▷상영관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▷상영시간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▷플레이타임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▶영화관 찾아가기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▶영화 정보 보기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▶예매 링크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169794336"/>
          <p:cNvSpPr>
            <a:spLocks noChangeArrowheads="1"/>
          </p:cNvSpPr>
          <p:nvPr/>
        </p:nvSpPr>
        <p:spPr bwMode="auto">
          <a:xfrm>
            <a:off x="3563938" y="1628437"/>
            <a:ext cx="525621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영화 예매 사이트 하이퍼링크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문체부 제목 돋음체" panose="020B0609000101010101" pitchFamily="49" charset="-127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영화관 제공 영화 정보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문체부 제목 돋음체" panose="020B0609000101010101" pitchFamily="49" charset="-127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영화관 찾아가기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-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지도 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OPEN API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사용으로 최단거리 계산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156665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50703296"/>
          <p:cNvSpPr>
            <a:spLocks noChangeArrowheads="1"/>
          </p:cNvSpPr>
          <p:nvPr/>
        </p:nvSpPr>
        <p:spPr bwMode="auto">
          <a:xfrm>
            <a:off x="142875" y="3328988"/>
            <a:ext cx="45720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 err="1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추가기능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198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149799416" descr="cif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371600"/>
            <a:ext cx="2871794" cy="51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4373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149793896"/>
          <p:cNvSpPr>
            <a:spLocks noChangeArrowheads="1"/>
          </p:cNvSpPr>
          <p:nvPr/>
        </p:nvSpPr>
        <p:spPr bwMode="auto">
          <a:xfrm>
            <a:off x="827088" y="2316680"/>
            <a:ext cx="2160587" cy="2016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영화관 모드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▷매너 모드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▷진동 모드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▷절전 모드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▷화면 밝기 조절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8945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169799856"/>
          <p:cNvSpPr>
            <a:spLocks noChangeArrowheads="1"/>
          </p:cNvSpPr>
          <p:nvPr/>
        </p:nvSpPr>
        <p:spPr bwMode="auto">
          <a:xfrm>
            <a:off x="827088" y="4846845"/>
            <a:ext cx="2160587" cy="936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영화관 모드를 설정 하시겠습니까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 취소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_x168911192"/>
          <p:cNvSpPr>
            <a:spLocks noChangeArrowheads="1"/>
          </p:cNvSpPr>
          <p:nvPr/>
        </p:nvSpPr>
        <p:spPr bwMode="auto">
          <a:xfrm>
            <a:off x="3563938" y="2085975"/>
            <a:ext cx="525621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영화관 모드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문체부 제목 돋음체" panose="020B0609000101010101" pitchFamily="49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-</a:t>
            </a: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영화관에 근접 시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(</a:t>
            </a: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위치 기반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)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자동 또는 수동으로 매너 모드 및 화면 밝기 조절 기능 등 여러가지 기능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문체부 제목 돋음체" panose="020B0609000101010101" pitchFamily="49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한번에 설정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389259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50703296"/>
          <p:cNvSpPr>
            <a:spLocks noChangeArrowheads="1"/>
          </p:cNvSpPr>
          <p:nvPr/>
        </p:nvSpPr>
        <p:spPr bwMode="auto">
          <a:xfrm>
            <a:off x="142875" y="3328988"/>
            <a:ext cx="45720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구현 및 개발 방향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45720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0" y="91440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0" y="137160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0" y="182880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2286000"/>
            <a:ext cx="5936377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1" name="_x168909832"/>
          <p:cNvGrpSpPr>
            <a:grpSpLocks/>
          </p:cNvGrpSpPr>
          <p:nvPr/>
        </p:nvGrpSpPr>
        <p:grpSpPr bwMode="auto">
          <a:xfrm>
            <a:off x="784225" y="7612063"/>
            <a:ext cx="1449053" cy="252439"/>
            <a:chOff x="0" y="0"/>
            <a:chExt cx="17576" cy="3968"/>
          </a:xfrm>
        </p:grpSpPr>
        <p:sp>
          <p:nvSpPr>
            <p:cNvPr id="22" name="_x168919432"/>
            <p:cNvSpPr>
              <a:spLocks noChangeArrowheads="1"/>
            </p:cNvSpPr>
            <p:nvPr/>
          </p:nvSpPr>
          <p:spPr bwMode="auto">
            <a:xfrm>
              <a:off x="100" y="100"/>
              <a:ext cx="17576" cy="396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00 ▼ </a:t>
              </a:r>
              <a:r>
                <a:rPr kumimoji="0" lang="ko-KR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kumimoji="0" lang="en-US" altLang="ko-KR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00 ▼ </a:t>
              </a:r>
              <a:r>
                <a:rPr kumimoji="0" lang="ko-KR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_x150474024"/>
            <p:cNvSpPr>
              <a:spLocks noChangeArrowheads="1"/>
            </p:cNvSpPr>
            <p:nvPr/>
          </p:nvSpPr>
          <p:spPr bwMode="auto">
            <a:xfrm>
              <a:off x="14049" y="100"/>
              <a:ext cx="1000" cy="396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_x150476024"/>
            <p:cNvSpPr>
              <a:spLocks noChangeArrowheads="1"/>
            </p:cNvSpPr>
            <p:nvPr/>
          </p:nvSpPr>
          <p:spPr bwMode="auto">
            <a:xfrm>
              <a:off x="5202" y="100"/>
              <a:ext cx="1000" cy="396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6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_x150699616"/>
          <p:cNvSpPr>
            <a:spLocks noChangeArrowheads="1"/>
          </p:cNvSpPr>
          <p:nvPr/>
        </p:nvSpPr>
        <p:spPr bwMode="auto">
          <a:xfrm>
            <a:off x="600075" y="2367542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dirty="0">
                <a:solidFill>
                  <a:srgbClr val="000000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▶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영화관 별 영화 상영 정보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크롤링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-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하루에 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1~2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번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-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당일 또는 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2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일정도의 정보를 </a:t>
            </a:r>
            <a:r>
              <a:rPr kumimoji="0" lang="ko-KR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크롤링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문체부 제목 돋음체" panose="020B0609000101010101" pitchFamily="49" charset="-127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▶크롤링한 정보 분석 →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 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DB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에 저장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230233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557" y="2156667"/>
            <a:ext cx="4317241" cy="1956604"/>
          </a:xfrm>
          <a:effectLst/>
        </p:spPr>
        <p:txBody>
          <a:bodyPr>
            <a:noAutofit/>
          </a:bodyPr>
          <a:lstStyle/>
          <a:p>
            <a:pPr algn="l"/>
            <a:r>
              <a:rPr lang="en-US" sz="11000" spc="-150" dirty="0">
                <a:solidFill>
                  <a:schemeClr val="bg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9743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57660" y="13806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필요성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87620" y="1571529"/>
            <a:ext cx="1250292" cy="12502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298" y="1571529"/>
            <a:ext cx="1250292" cy="12502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61" y="2821821"/>
            <a:ext cx="1010766" cy="1010766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59463" y="-1219200"/>
            <a:ext cx="45719" cy="9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1141072" descr="cif00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26" y="3036776"/>
            <a:ext cx="229012" cy="45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27513" y="3522235"/>
            <a:ext cx="60164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문체부 제목 돋음체" panose="020B0609000101010101" pitchFamily="49" charset="-127"/>
              </a:rPr>
              <a:t>장소가 </a:t>
            </a:r>
            <a:r>
              <a:rPr lang="ko-KR" altLang="en-US" sz="2400" dirty="0" err="1">
                <a:ea typeface="문체부 제목 돋음체" panose="020B0609000101010101" pitchFamily="49" charset="-127"/>
              </a:rPr>
              <a:t>바뀔때마다</a:t>
            </a:r>
            <a:r>
              <a:rPr lang="ko-KR" altLang="en-US" sz="2400" dirty="0">
                <a:ea typeface="문체부 제목 돋음체" panose="020B0609000101010101" pitchFamily="49" charset="-127"/>
              </a:rPr>
              <a:t> 스마트폰 </a:t>
            </a:r>
            <a:r>
              <a:rPr lang="ko-KR" altLang="en-US" sz="2400" dirty="0" err="1">
                <a:ea typeface="문체부 제목 돋음체" panose="020B0609000101010101" pitchFamily="49" charset="-127"/>
              </a:rPr>
              <a:t>설정변경</a:t>
            </a:r>
            <a:endParaRPr lang="en-US" altLang="ko-KR" sz="2400" dirty="0">
              <a:ea typeface="문체부 제목 돋음체" panose="020B0609000101010101" pitchFamily="49" charset="-127"/>
            </a:endParaRPr>
          </a:p>
          <a:p>
            <a:r>
              <a:rPr lang="en-US" altLang="ko-KR" sz="2400" dirty="0">
                <a:ea typeface="문체부 제목 돋음체" panose="020B0609000101010101" pitchFamily="49" charset="-127"/>
              </a:rPr>
              <a:t>(</a:t>
            </a:r>
            <a:r>
              <a:rPr lang="ko-KR" altLang="en-US" sz="2400" dirty="0">
                <a:ea typeface="문체부 제목 돋음체" panose="020B0609000101010101" pitchFamily="49" charset="-127"/>
              </a:rPr>
              <a:t>와이파이</a:t>
            </a:r>
            <a:r>
              <a:rPr lang="en-US" altLang="ko-KR" sz="2400" dirty="0">
                <a:ea typeface="문체부 제목 돋음체" panose="020B0609000101010101" pitchFamily="49" charset="-127"/>
              </a:rPr>
              <a:t>ON/OFF,</a:t>
            </a:r>
            <a:r>
              <a:rPr lang="ko-KR" altLang="en-US" sz="2400" dirty="0" err="1">
                <a:ea typeface="문체부 제목 돋음체" panose="020B0609000101010101" pitchFamily="49" charset="-127"/>
              </a:rPr>
              <a:t>알람</a:t>
            </a:r>
            <a:r>
              <a:rPr lang="en-US" altLang="ko-KR" sz="2400" dirty="0">
                <a:ea typeface="문체부 제목 돋음체" panose="020B0609000101010101" pitchFamily="49" charset="-127"/>
              </a:rPr>
              <a:t>ON/OFF,</a:t>
            </a:r>
            <a:r>
              <a:rPr lang="ko-KR" altLang="en-US" sz="2400" dirty="0" err="1">
                <a:ea typeface="문체부 제목 돋음체" panose="020B0609000101010101" pitchFamily="49" charset="-127"/>
              </a:rPr>
              <a:t>무음설정</a:t>
            </a:r>
            <a:r>
              <a:rPr lang="ko-KR" altLang="en-US" sz="2400" dirty="0">
                <a:ea typeface="문체부 제목 돋음체" panose="020B0609000101010101" pitchFamily="49" charset="-127"/>
              </a:rPr>
              <a:t> 등</a:t>
            </a:r>
            <a:r>
              <a:rPr lang="en-US" altLang="ko-KR" sz="2400" dirty="0">
                <a:ea typeface="문체부 제목 돋음체" panose="020B0609000101010101" pitchFamily="49" charset="-127"/>
              </a:rPr>
              <a:t>)</a:t>
            </a:r>
          </a:p>
          <a:p>
            <a:endParaRPr lang="en-US" altLang="ko-KR" sz="3600" dirty="0"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4800" dirty="0">
                <a:solidFill>
                  <a:srgbClr val="FF0000"/>
                </a:solidFill>
                <a:ea typeface="문체부 제목 돋음체" panose="020B0609000101010101" pitchFamily="49" charset="-127"/>
              </a:rPr>
              <a:t>귀찮다</a:t>
            </a:r>
            <a:r>
              <a:rPr lang="en-US" altLang="ko-KR" sz="4800" dirty="0">
                <a:solidFill>
                  <a:srgbClr val="FF0000"/>
                </a:solidFill>
                <a:ea typeface="문체부 제목 돋음체" panose="020B0609000101010101" pitchFamily="49" charset="-127"/>
              </a:rPr>
              <a:t>!</a:t>
            </a:r>
            <a:endParaRPr lang="ko-KR" altLang="en-US" sz="4800" dirty="0">
              <a:solidFill>
                <a:srgbClr val="FF0000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660" y="4819218"/>
            <a:ext cx="1868185" cy="18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00538 0.2027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101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00208 0.2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주제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0949" y="1425755"/>
            <a:ext cx="1250292" cy="1250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75978" y="1830453"/>
            <a:ext cx="747841" cy="7478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49" y="1071812"/>
            <a:ext cx="7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a typeface="문체부 제목 돋음체" panose="020B0609000101010101" pitchFamily="49" charset="-127"/>
              </a:rPr>
              <a:t>EX)</a:t>
            </a:r>
            <a:endParaRPr lang="ko-KR" altLang="en-US" sz="3600" dirty="0">
              <a:ea typeface="문체부 제목 돋음체" panose="020B0609000101010101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585431" y="2050901"/>
            <a:ext cx="543339" cy="2346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73507" y="1942764"/>
            <a:ext cx="59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문체부 제목 돋음체" panose="020B0609000101010101" pitchFamily="49" charset="-127"/>
              </a:rPr>
              <a:t>on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846" y="1807847"/>
            <a:ext cx="793051" cy="7930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34084" y="1942762"/>
            <a:ext cx="59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문체부 제목 돋음체" panose="020B0609000101010101" pitchFamily="49" charset="-127"/>
              </a:rPr>
              <a:t>on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422" y="1807846"/>
            <a:ext cx="793051" cy="7930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22951" y="1942764"/>
            <a:ext cx="89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문체부 제목 돋음체" panose="020B0609000101010101" pitchFamily="49" charset="-127"/>
              </a:rPr>
              <a:t>off 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495" y="2591117"/>
            <a:ext cx="2134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문체부 제목 돋음체" panose="020B0609000101010101" pitchFamily="49" charset="-127"/>
              </a:rPr>
              <a:t>학교 또는 회사</a:t>
            </a:r>
            <a:r>
              <a:rPr lang="en-US" altLang="ko-KR" sz="2000" b="1" dirty="0">
                <a:ea typeface="문체부 제목 돋음체" panose="020B0609000101010101" pitchFamily="49" charset="-127"/>
              </a:rPr>
              <a:t> </a:t>
            </a:r>
            <a:endParaRPr lang="ko-KR" altLang="en-US" b="1" dirty="0">
              <a:ea typeface="문체부 제목 돋음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9279" y="1718143"/>
            <a:ext cx="1732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제목 돋음체" panose="020B0609000101010101" pitchFamily="49" charset="-127"/>
              </a:rPr>
              <a:t>배경화면 바꾸기</a:t>
            </a:r>
            <a:r>
              <a:rPr lang="en-US" altLang="ko-KR" sz="2800" b="1" dirty="0">
                <a:ea typeface="문체부 제목 돋음체" panose="020B0609000101010101" pitchFamily="49" charset="-127"/>
              </a:rPr>
              <a:t> 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949" y="3216263"/>
            <a:ext cx="1250292" cy="125029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2585430" y="3746870"/>
            <a:ext cx="543339" cy="2346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6755" y="3507166"/>
            <a:ext cx="766286" cy="76628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23819" y="3628699"/>
            <a:ext cx="59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문체부 제목 돋음체" panose="020B0609000101010101" pitchFamily="49" charset="-127"/>
              </a:rPr>
              <a:t>on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8126" y="3106267"/>
            <a:ext cx="12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rgbClr val="228099"/>
                </a:solidFill>
                <a:ea typeface="문체부 제목 돋음체" panose="020B0609000101010101" pitchFamily="49" charset="-127"/>
              </a:rPr>
              <a:t>music</a:t>
            </a:r>
            <a:endParaRPr lang="ko-KR" altLang="en-US" sz="2300" b="1" dirty="0">
              <a:solidFill>
                <a:srgbClr val="228099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9866" y="3417405"/>
            <a:ext cx="856047" cy="8560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29753" y="3626061"/>
            <a:ext cx="59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문체부 제목 돋음체" panose="020B0609000101010101" pitchFamily="49" charset="-127"/>
              </a:rPr>
              <a:t>on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7417" y="3502712"/>
            <a:ext cx="957639" cy="9576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149279" y="3636676"/>
            <a:ext cx="59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문체부 제목 돋음체" panose="020B0609000101010101" pitchFamily="49" charset="-127"/>
              </a:rPr>
              <a:t>on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5087" y="5692409"/>
            <a:ext cx="858891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rgbClr val="C00000"/>
                </a:solidFill>
                <a:ea typeface="문체부 제목 돋음체" panose="020B0609000101010101" pitchFamily="49" charset="-127"/>
              </a:rPr>
              <a:t>※</a:t>
            </a:r>
            <a:r>
              <a:rPr lang="ko-KR" altLang="en-US" sz="2300" dirty="0">
                <a:solidFill>
                  <a:srgbClr val="C00000"/>
                </a:solidFill>
                <a:ea typeface="문체부 제목 돋음체" panose="020B0609000101010101" pitchFamily="49" charset="-127"/>
              </a:rPr>
              <a:t>옵션들은 장소 별로 사용자가 미리 지정해 두고 변경 가능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23344" y="3753942"/>
            <a:ext cx="56454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/>
              <a:t>. . . </a:t>
            </a:r>
            <a:endParaRPr lang="ko-KR" altLang="en-US" sz="11000" dirty="0"/>
          </a:p>
        </p:txBody>
      </p:sp>
    </p:spTree>
    <p:extLst>
      <p:ext uri="{BB962C8B-B14F-4D97-AF65-F5344CB8AC3E}">
        <p14:creationId xmlns:p14="http://schemas.microsoft.com/office/powerpoint/2010/main" val="25353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/>
      <p:bldP spid="16" grpId="0"/>
      <p:bldP spid="22" grpId="0"/>
      <p:bldP spid="23" grpId="0"/>
      <p:bldP spid="25" grpId="0" animBg="1"/>
      <p:bldP spid="26" grpId="0"/>
      <p:bldP spid="27" grpId="0"/>
      <p:bldP spid="29" grpId="0"/>
      <p:bldP spid="31" grpId="0"/>
      <p:bldP spid="32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_x150703056" descr="cif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80" y="3657789"/>
            <a:ext cx="1441795" cy="144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50704416" descr="cif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95" y="4250677"/>
            <a:ext cx="890345" cy="176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50703296"/>
          <p:cNvSpPr>
            <a:spLocks noChangeArrowheads="1"/>
          </p:cNvSpPr>
          <p:nvPr/>
        </p:nvSpPr>
        <p:spPr bwMode="auto">
          <a:xfrm>
            <a:off x="142875" y="3328988"/>
            <a:ext cx="45720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주제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0723" y="1602253"/>
            <a:ext cx="80684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학교</a:t>
            </a:r>
            <a:r>
              <a:rPr lang="en-US" altLang="ko-KR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,</a:t>
            </a:r>
            <a:r>
              <a:rPr lang="ko-KR" altLang="en-US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회사</a:t>
            </a:r>
            <a:r>
              <a:rPr lang="en-US" altLang="ko-KR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,</a:t>
            </a:r>
            <a:r>
              <a:rPr lang="ko-KR" altLang="en-US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도서관 등 공공장소 → </a:t>
            </a:r>
            <a:r>
              <a:rPr lang="en-US" altLang="ko-KR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GPS </a:t>
            </a:r>
            <a:r>
              <a:rPr lang="ko-KR" altLang="en-US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이용</a:t>
            </a:r>
            <a:endParaRPr lang="en-US" altLang="ko-KR" sz="3200" dirty="0">
              <a:latin typeface="Arial" panose="020B0604020202020204" pitchFamily="34" charset="0"/>
              <a:ea typeface="문체부 제목 돋음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3200" dirty="0">
              <a:latin typeface="Arial" panose="020B0604020202020204" pitchFamily="34" charset="0"/>
              <a:ea typeface="문체부 제목 돋음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집</a:t>
            </a:r>
            <a:r>
              <a:rPr lang="en-US" altLang="ko-KR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,</a:t>
            </a:r>
            <a:r>
              <a:rPr lang="ko-KR" altLang="en-US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개인 사무실</a:t>
            </a:r>
            <a:r>
              <a:rPr lang="en-US" altLang="ko-KR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,</a:t>
            </a:r>
            <a:r>
              <a:rPr lang="ko-KR" altLang="en-US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차 → </a:t>
            </a:r>
            <a:r>
              <a:rPr lang="en-US" altLang="ko-KR" sz="28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GPS </a:t>
            </a:r>
            <a:r>
              <a:rPr lang="ko-KR" altLang="en-US" sz="28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또는 </a:t>
            </a:r>
            <a:r>
              <a:rPr lang="en-US" altLang="ko-KR" sz="2800" b="1" dirty="0">
                <a:solidFill>
                  <a:srgbClr val="FF0000"/>
                </a:solidFill>
                <a:latin typeface="Arial" panose="020B0604020202020204" pitchFamily="34" charset="0"/>
                <a:ea typeface="문체부 제목 돋음체" panose="020B0609000101010101" pitchFamily="49" charset="-127"/>
              </a:rPr>
              <a:t>NFC</a:t>
            </a:r>
            <a:r>
              <a:rPr lang="en-US" altLang="ko-KR" sz="28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 </a:t>
            </a:r>
            <a:r>
              <a:rPr lang="ko-KR" altLang="en-US" sz="28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사용</a:t>
            </a:r>
            <a:endParaRPr lang="en-US" altLang="ko-KR" sz="3200" dirty="0">
              <a:latin typeface="Arial" panose="020B0604020202020204" pitchFamily="34" charset="0"/>
              <a:ea typeface="문체부 제목 돋음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(</a:t>
            </a:r>
            <a:r>
              <a:rPr lang="ko-KR" altLang="en-US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개인적인 공간</a:t>
            </a:r>
            <a:r>
              <a:rPr lang="en-US" altLang="ko-KR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)         </a:t>
            </a:r>
            <a:r>
              <a:rPr lang="ko-KR" altLang="en-US" sz="28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또는 </a:t>
            </a:r>
            <a:r>
              <a:rPr lang="ko-KR" altLang="en-US" sz="2800" dirty="0" err="1">
                <a:latin typeface="Arial" panose="020B0604020202020204" pitchFamily="34" charset="0"/>
                <a:ea typeface="문체부 제목 돋음체" panose="020B0609000101010101" pitchFamily="49" charset="-127"/>
              </a:rPr>
              <a:t>비콘으로</a:t>
            </a:r>
            <a:r>
              <a:rPr lang="ko-KR" altLang="en-US" sz="28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 위치파악</a:t>
            </a:r>
            <a:endParaRPr lang="ko-KR" altLang="en-US" sz="3200" dirty="0">
              <a:latin typeface="Arial" panose="020B0604020202020204" pitchFamily="34" charset="0"/>
              <a:ea typeface="문체부 제목 돋음체" panose="020B0609000101010101" pitchFamily="49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660499" y="4495178"/>
            <a:ext cx="911501" cy="7611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14875" y="4242893"/>
            <a:ext cx="3973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문체부 제목 돋음체" panose="020B0609000101010101" pitchFamily="49" charset="-127"/>
              </a:rPr>
              <a:t>편리한 곳에 </a:t>
            </a:r>
            <a:r>
              <a:rPr lang="en-US" altLang="ko-KR" sz="2400" dirty="0">
                <a:ea typeface="문체부 제목 돋음체" panose="020B0609000101010101" pitchFamily="49" charset="-127"/>
              </a:rPr>
              <a:t>NFC(</a:t>
            </a:r>
            <a:r>
              <a:rPr lang="ko-KR" altLang="en-US" sz="2400" dirty="0" err="1">
                <a:ea typeface="문체부 제목 돋음체" panose="020B0609000101010101" pitchFamily="49" charset="-127"/>
              </a:rPr>
              <a:t>스티커식</a:t>
            </a:r>
            <a:r>
              <a:rPr lang="en-US" altLang="ko-KR" sz="2400" dirty="0">
                <a:ea typeface="문체부 제목 돋음체" panose="020B0609000101010101" pitchFamily="49" charset="-127"/>
              </a:rPr>
              <a:t>)</a:t>
            </a:r>
            <a:r>
              <a:rPr lang="ko-KR" altLang="en-US" sz="2400" dirty="0">
                <a:ea typeface="문체부 제목 돋음체" panose="020B0609000101010101" pitchFamily="49" charset="-127"/>
              </a:rPr>
              <a:t>을 부착하여 스마트폰을 접촉하면 설정된 기능들을 실행</a:t>
            </a:r>
          </a:p>
        </p:txBody>
      </p:sp>
    </p:spTree>
    <p:extLst>
      <p:ext uri="{BB962C8B-B14F-4D97-AF65-F5344CB8AC3E}">
        <p14:creationId xmlns:p14="http://schemas.microsoft.com/office/powerpoint/2010/main" val="317131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50703296"/>
          <p:cNvSpPr>
            <a:spLocks noChangeArrowheads="1"/>
          </p:cNvSpPr>
          <p:nvPr/>
        </p:nvSpPr>
        <p:spPr bwMode="auto">
          <a:xfrm>
            <a:off x="142875" y="3328988"/>
            <a:ext cx="45720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확장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3786" y="1759699"/>
            <a:ext cx="80684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IOT </a:t>
            </a:r>
            <a:r>
              <a:rPr lang="ko-KR" altLang="en-US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기술과 접목 → </a:t>
            </a:r>
            <a:r>
              <a:rPr lang="ko-KR" altLang="en-US" sz="3200" dirty="0" err="1">
                <a:latin typeface="Arial" panose="020B0604020202020204" pitchFamily="34" charset="0"/>
                <a:ea typeface="문체부 제목 돋음체" panose="020B0609000101010101" pitchFamily="49" charset="-127"/>
              </a:rPr>
              <a:t>어플</a:t>
            </a:r>
            <a:r>
              <a:rPr lang="ko-KR" altLang="en-US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 이용 자동 실행 </a:t>
            </a:r>
            <a:endParaRPr lang="en-US" altLang="ko-KR" sz="3200" dirty="0">
              <a:latin typeface="Arial" panose="020B0604020202020204" pitchFamily="34" charset="0"/>
              <a:ea typeface="문체부 제목 돋음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3200" dirty="0">
                <a:latin typeface="Arial" panose="020B0604020202020204" pitchFamily="34" charset="0"/>
                <a:ea typeface="문체부 제목 돋음체" panose="020B0609000101010101" pitchFamily="49" charset="-127"/>
              </a:rPr>
              <a:t>여러가지 기능 확장 가능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66" y="3463453"/>
            <a:ext cx="1330852" cy="1330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3" y="3175519"/>
            <a:ext cx="1284595" cy="12845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3463453"/>
            <a:ext cx="1116853" cy="11168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30028" y="2836917"/>
            <a:ext cx="21769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/>
              <a:t>. . . </a:t>
            </a:r>
            <a:endParaRPr lang="ko-KR" altLang="en-US" sz="11000" dirty="0"/>
          </a:p>
        </p:txBody>
      </p:sp>
    </p:spTree>
    <p:extLst>
      <p:ext uri="{BB962C8B-B14F-4D97-AF65-F5344CB8AC3E}">
        <p14:creationId xmlns:p14="http://schemas.microsoft.com/office/powerpoint/2010/main" val="326769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61" y="1777653"/>
            <a:ext cx="8707912" cy="1956604"/>
          </a:xfrm>
          <a:effectLst/>
        </p:spPr>
        <p:txBody>
          <a:bodyPr>
            <a:no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ko-KR" sz="5400" dirty="0">
                <a:solidFill>
                  <a:srgbClr val="000000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2.</a:t>
            </a:r>
            <a:r>
              <a:rPr lang="ko-KR" altLang="ko-KR" sz="5400" dirty="0">
                <a:solidFill>
                  <a:srgbClr val="000000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구미 영화 상영 정보 앱</a:t>
            </a:r>
            <a:endParaRPr lang="ko-KR" altLang="ko-KR" sz="2400" dirty="0">
              <a:latin typeface="Arial" panose="020B0604020202020204" pitchFamily="34" charset="0"/>
              <a:ea typeface="문체부 제목 돋음체" panose="020B0609000101010101" pitchFamily="49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94509" y="3314767"/>
            <a:ext cx="7613467" cy="0"/>
          </a:xfrm>
          <a:prstGeom prst="line">
            <a:avLst/>
          </a:prstGeom>
          <a:ln w="12700">
            <a:solidFill>
              <a:srgbClr val="1D2B37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3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57660" y="13806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필요성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59463" y="-1219200"/>
            <a:ext cx="45719" cy="9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4" name="_x169807216"/>
          <p:cNvSpPr>
            <a:spLocks noChangeArrowheads="1"/>
          </p:cNvSpPr>
          <p:nvPr/>
        </p:nvSpPr>
        <p:spPr bwMode="auto">
          <a:xfrm>
            <a:off x="503237" y="1354552"/>
            <a:ext cx="8455233" cy="44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CGV, </a:t>
            </a:r>
            <a:r>
              <a:rPr kumimoji="0" lang="ko-KR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롯데시네마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메가박스 등 대형 영화사들의 정보 통합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sp>
        <p:nvSpPr>
          <p:cNvPr id="2091" name="Rectangle 78"/>
          <p:cNvSpPr>
            <a:spLocks noChangeArrowheads="1"/>
          </p:cNvSpPr>
          <p:nvPr/>
        </p:nvSpPr>
        <p:spPr bwMode="auto">
          <a:xfrm>
            <a:off x="0" y="0"/>
            <a:ext cx="8253917" cy="34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25" name="_x281127312" descr="cif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7" y="1990903"/>
            <a:ext cx="1731857" cy="21734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5" name="Rectangle 8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27" name="_x281136352" descr="cif0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90" y="1990903"/>
            <a:ext cx="1717862" cy="31767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Rectangle 82"/>
          <p:cNvSpPr>
            <a:spLocks noChangeArrowheads="1"/>
          </p:cNvSpPr>
          <p:nvPr/>
        </p:nvSpPr>
        <p:spPr bwMode="auto">
          <a:xfrm>
            <a:off x="-87024" y="-3324587"/>
            <a:ext cx="4304545" cy="19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29" name="_x281155712" descr="cif00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317" y="1990903"/>
            <a:ext cx="3013651" cy="31767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7" name="Rectangle 84"/>
          <p:cNvSpPr>
            <a:spLocks noChangeArrowheads="1"/>
          </p:cNvSpPr>
          <p:nvPr/>
        </p:nvSpPr>
        <p:spPr bwMode="auto">
          <a:xfrm>
            <a:off x="-91259" y="-8664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99" name="Rectangle 87"/>
          <p:cNvSpPr>
            <a:spLocks noChangeArrowheads="1"/>
          </p:cNvSpPr>
          <p:nvPr/>
        </p:nvSpPr>
        <p:spPr bwMode="auto">
          <a:xfrm>
            <a:off x="238538" y="-151561"/>
            <a:ext cx="9543755" cy="34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00" name="AutoShape 86" hidden="1"/>
          <p:cNvSpPr>
            <a:spLocks noSelect="1" noChangeArrowheads="1"/>
          </p:cNvSpPr>
          <p:nvPr/>
        </p:nvSpPr>
        <p:spPr bwMode="auto">
          <a:xfrm>
            <a:off x="0" y="457200"/>
            <a:ext cx="1587500" cy="1587500"/>
          </a:xfrm>
          <a:prstGeom prst="irregularSeal2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01" name="_x169803536"/>
          <p:cNvSpPr>
            <a:spLocks noChangeArrowheads="1"/>
          </p:cNvSpPr>
          <p:nvPr/>
        </p:nvSpPr>
        <p:spPr bwMode="auto">
          <a:xfrm>
            <a:off x="2275026" y="5777437"/>
            <a:ext cx="4510087" cy="964124"/>
          </a:xfrm>
          <a:prstGeom prst="irregularSeal2">
            <a:avLst/>
          </a:prstGeom>
          <a:solidFill>
            <a:srgbClr val="4F81BD"/>
          </a:solidFill>
          <a:ln w="25400">
            <a:solidFill>
              <a:srgbClr val="395E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하나로 통합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02" name="Rectangle 9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04" name="Rectangle 9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06" name="아래쪽 화살표 2105"/>
          <p:cNvSpPr/>
          <p:nvPr/>
        </p:nvSpPr>
        <p:spPr>
          <a:xfrm rot="19878539">
            <a:off x="2253486" y="4282181"/>
            <a:ext cx="200077" cy="16442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7" name="아래쪽 화살표 2106"/>
          <p:cNvSpPr/>
          <p:nvPr/>
        </p:nvSpPr>
        <p:spPr>
          <a:xfrm>
            <a:off x="4022069" y="5367130"/>
            <a:ext cx="181744" cy="50636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8" name="아래쪽 화살표 2107"/>
          <p:cNvSpPr/>
          <p:nvPr/>
        </p:nvSpPr>
        <p:spPr>
          <a:xfrm rot="3429532">
            <a:off x="6949871" y="5122459"/>
            <a:ext cx="214126" cy="108056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4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50703296"/>
          <p:cNvSpPr>
            <a:spLocks noChangeArrowheads="1"/>
          </p:cNvSpPr>
          <p:nvPr/>
        </p:nvSpPr>
        <p:spPr bwMode="auto">
          <a:xfrm>
            <a:off x="142875" y="3328988"/>
            <a:ext cx="45720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 err="1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구현예시</a:t>
            </a: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 </a:t>
            </a:r>
            <a:r>
              <a:rPr lang="en-US" altLang="ko-KR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- </a:t>
            </a:r>
            <a:r>
              <a:rPr lang="ko-KR" altLang="en-US" sz="17600" b="1" dirty="0" err="1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메인화면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9" name="_x281128992" descr="cif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37067"/>
            <a:ext cx="2366963" cy="42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281134832"/>
          <p:cNvSpPr>
            <a:spLocks noChangeArrowheads="1"/>
          </p:cNvSpPr>
          <p:nvPr/>
        </p:nvSpPr>
        <p:spPr bwMode="auto">
          <a:xfrm>
            <a:off x="643731" y="3130111"/>
            <a:ext cx="2016125" cy="10080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별 검색 ▼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가까운 시간 검색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_x281154832"/>
          <p:cNvSpPr>
            <a:spLocks noChangeArrowheads="1"/>
          </p:cNvSpPr>
          <p:nvPr/>
        </p:nvSpPr>
        <p:spPr bwMode="auto">
          <a:xfrm>
            <a:off x="643731" y="2324804"/>
            <a:ext cx="1152525" cy="431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영화이름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_x281159792"/>
          <p:cNvSpPr>
            <a:spLocks noChangeArrowheads="1"/>
          </p:cNvSpPr>
          <p:nvPr/>
        </p:nvSpPr>
        <p:spPr bwMode="auto">
          <a:xfrm>
            <a:off x="1991916" y="2324804"/>
            <a:ext cx="647700" cy="431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_x279878560"/>
          <p:cNvSpPr>
            <a:spLocks noChangeArrowheads="1"/>
          </p:cNvSpPr>
          <p:nvPr/>
        </p:nvSpPr>
        <p:spPr bwMode="auto">
          <a:xfrm>
            <a:off x="643731" y="3654636"/>
            <a:ext cx="2016125" cy="10080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선택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검색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-179387" y="-3608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_x64106248"/>
          <p:cNvSpPr>
            <a:spLocks noChangeArrowheads="1"/>
          </p:cNvSpPr>
          <p:nvPr/>
        </p:nvSpPr>
        <p:spPr bwMode="auto">
          <a:xfrm>
            <a:off x="3384551" y="1653735"/>
            <a:ext cx="54006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검색방법을 고르고 찾아볼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영화이름을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 입력 후 검색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문체부 제목 돋음체" panose="020B0609000101010101" pitchFamily="49" charset="-127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▶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위치 별 검색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거리가 가장 가까운 영화관 순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▶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가까운 시간 검색</a:t>
            </a:r>
            <a:endParaRPr lang="en-US" altLang="ko-KR" sz="1050" dirty="0">
              <a:ea typeface="문체부 제목 돋음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가장 가까운 상영 시간 순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▶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선택 시간 검색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원하는 시간대에 상영중인 영화 검색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05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50703296"/>
          <p:cNvSpPr>
            <a:spLocks noChangeArrowheads="1"/>
          </p:cNvSpPr>
          <p:nvPr/>
        </p:nvSpPr>
        <p:spPr bwMode="auto">
          <a:xfrm>
            <a:off x="142875" y="3328988"/>
            <a:ext cx="45720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17600" b="1" dirty="0" err="1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구현예시</a:t>
            </a: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 </a:t>
            </a:r>
            <a:r>
              <a:rPr lang="en-US" altLang="ko-KR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– </a:t>
            </a:r>
            <a:r>
              <a:rPr lang="ko-KR" altLang="en-US" sz="17600" b="1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위치 별 검색 결과</a:t>
            </a:r>
            <a:endParaRPr lang="en-US" altLang="ko-KR" sz="3000" b="1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15" name="_x168903272" descr="cif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40" y="1623053"/>
            <a:ext cx="2808554" cy="504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_x168892552"/>
          <p:cNvSpPr>
            <a:spLocks noChangeArrowheads="1"/>
          </p:cNvSpPr>
          <p:nvPr/>
        </p:nvSpPr>
        <p:spPr bwMode="auto">
          <a:xfrm>
            <a:off x="860931" y="3122690"/>
            <a:ext cx="2108969" cy="55388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별 검색 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_x168911912"/>
          <p:cNvSpPr>
            <a:spLocks noChangeArrowheads="1"/>
          </p:cNvSpPr>
          <p:nvPr/>
        </p:nvSpPr>
        <p:spPr bwMode="auto">
          <a:xfrm>
            <a:off x="851405" y="2433851"/>
            <a:ext cx="1205600" cy="47525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영화이름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_x168901912"/>
          <p:cNvSpPr>
            <a:spLocks noChangeArrowheads="1"/>
          </p:cNvSpPr>
          <p:nvPr/>
        </p:nvSpPr>
        <p:spPr bwMode="auto">
          <a:xfrm>
            <a:off x="2229355" y="2433714"/>
            <a:ext cx="677527" cy="47525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_x150470664"/>
          <p:cNvSpPr>
            <a:spLocks noChangeArrowheads="1"/>
          </p:cNvSpPr>
          <p:nvPr/>
        </p:nvSpPr>
        <p:spPr bwMode="auto">
          <a:xfrm>
            <a:off x="860931" y="3875514"/>
            <a:ext cx="2108969" cy="190278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▷영화관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▷상영관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▷상영시간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" name="_x149791736"/>
          <p:cNvSpPr>
            <a:spLocks noChangeArrowheads="1"/>
          </p:cNvSpPr>
          <p:nvPr/>
        </p:nvSpPr>
        <p:spPr bwMode="auto">
          <a:xfrm>
            <a:off x="3563938" y="2014538"/>
            <a:ext cx="512286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검색결과를 화면에 출력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문체부 제목 돋음체" panose="020B0609000101010101" pitchFamily="49" charset="-127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영화관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, 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상영관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, 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상영시간 데이터를 출력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문체부 제목 돋음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문체부 제목 돋음체" panose="020B0609000101010101" pitchFamily="49" charset="-127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선택 시 세부내용 조회 가능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18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263</Words>
  <Application>Microsoft Office PowerPoint</Application>
  <PresentationFormat>화면 슬라이드 쇼(4:3)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Noto Sans Korean Bold</vt:lpstr>
      <vt:lpstr>Noto Sans Korean Light</vt:lpstr>
      <vt:lpstr>Noto Sans Korean Medium</vt:lpstr>
      <vt:lpstr>Noto Sans Korean Regular</vt:lpstr>
      <vt:lpstr>SM KGothic Std Regular</vt:lpstr>
      <vt:lpstr>맑은 고딕</vt:lpstr>
      <vt:lpstr>문체부 제목 돋음체</vt:lpstr>
      <vt:lpstr>Arial</vt:lpstr>
      <vt:lpstr>Calibri</vt:lpstr>
      <vt:lpstr>Office Theme</vt:lpstr>
      <vt:lpstr>디자인 사용자 지정</vt:lpstr>
      <vt:lpstr>1.위치별 스마트폰 자동 설정 앱</vt:lpstr>
      <vt:lpstr>PowerPoint 프레젠테이션</vt:lpstr>
      <vt:lpstr>PowerPoint 프레젠테이션</vt:lpstr>
      <vt:lpstr>PowerPoint 프레젠테이션</vt:lpstr>
      <vt:lpstr>PowerPoint 프레젠테이션</vt:lpstr>
      <vt:lpstr>2.구미 영화 상영 정보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효정 임</dc:creator>
  <cp:lastModifiedBy>Kim</cp:lastModifiedBy>
  <cp:revision>296</cp:revision>
  <dcterms:created xsi:type="dcterms:W3CDTF">2012-10-30T15:46:08Z</dcterms:created>
  <dcterms:modified xsi:type="dcterms:W3CDTF">2016-03-24T01:34:21Z</dcterms:modified>
</cp:coreProperties>
</file>