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Playfair Display"/>
      <p:regular r:id="rId21"/>
      <p:bold r:id="rId22"/>
      <p:italic r:id="rId23"/>
      <p:boldItalic r:id="rId24"/>
    </p:embeddedFont>
    <p:embeddedFont>
      <p:font typeface="Lato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Light-bold.fntdata"/><Relationship Id="rId25" Type="http://schemas.openxmlformats.org/officeDocument/2006/relationships/font" Target="fonts/LatoLight-regular.fntdata"/><Relationship Id="rId28" Type="http://schemas.openxmlformats.org/officeDocument/2006/relationships/font" Target="fonts/LatoLight-boldItalic.fntdata"/><Relationship Id="rId27" Type="http://schemas.openxmlformats.org/officeDocument/2006/relationships/font" Target="fonts/La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5d42fb5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c5d42fb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c5d42fda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c5d42fda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692641b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0692641b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692641b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692641b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0692641b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0692641b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0692641b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0692641b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0692641b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0692641b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0692641b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0692641b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c5d42fb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c5d42fb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c5d42fdab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6c5d42fdab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fair Display"/>
              <a:buNone/>
              <a:defRPr b="0" i="0" sz="33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smbi-_MtMwYztgQP5jb1NcZLD0rlaFU-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 Spot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Fuse</a:t>
            </a:r>
            <a:r>
              <a:rPr lang="en"/>
              <a:t> Updates</a:t>
            </a:r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875" y="767100"/>
            <a:ext cx="2173817" cy="3820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Fuse</a:t>
            </a:r>
            <a:r>
              <a:rPr lang="en"/>
              <a:t> Updates</a:t>
            </a:r>
            <a:endParaRPr/>
          </a:p>
        </p:txBody>
      </p:sp>
      <p:pic>
        <p:nvPicPr>
          <p:cNvPr id="176" name="Google Shape;176;p24" title="screencast-Genymotion-2019-05-15_13.28.13.562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065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storage of all your favourite places.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Separated into subsections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Map to show where they all are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Native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Maps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Google Places Api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Screen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963" y="829500"/>
            <a:ext cx="2306065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Screen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503" y="655250"/>
            <a:ext cx="2362023" cy="39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Screen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963" y="884450"/>
            <a:ext cx="2306065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pipeline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Login and account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Places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Screen Update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2475" y="932600"/>
            <a:ext cx="2379051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/>
        </p:nvSpPr>
        <p:spPr>
          <a:xfrm>
            <a:off x="5350535" y="896447"/>
            <a:ext cx="2989200" cy="33249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765106" y="756888"/>
            <a:ext cx="1740300" cy="5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140" name="Google Shape;140;p22"/>
          <p:cNvGrpSpPr/>
          <p:nvPr/>
        </p:nvGrpSpPr>
        <p:grpSpPr>
          <a:xfrm>
            <a:off x="4256610" y="340911"/>
            <a:ext cx="630863" cy="662306"/>
            <a:chOff x="3432729" y="189029"/>
            <a:chExt cx="841150" cy="883074"/>
          </a:xfrm>
        </p:grpSpPr>
        <p:sp>
          <p:nvSpPr>
            <p:cNvPr id="141" name="Google Shape;141;p22"/>
            <p:cNvSpPr/>
            <p:nvPr/>
          </p:nvSpPr>
          <p:spPr>
            <a:xfrm rot="5400000">
              <a:off x="3382029" y="388103"/>
              <a:ext cx="734700" cy="633300"/>
            </a:xfrm>
            <a:prstGeom prst="triangle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 rot="5400000">
              <a:off x="3799279" y="224129"/>
              <a:ext cx="509700" cy="4395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143" name="Google Shape;143;p22"/>
          <p:cNvSpPr txBox="1"/>
          <p:nvPr/>
        </p:nvSpPr>
        <p:spPr>
          <a:xfrm>
            <a:off x="570825" y="1082775"/>
            <a:ext cx="6500700" cy="3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Fuse assists groups planning to meet up but need help picking a convenient location for everyone</a:t>
            </a:r>
            <a:endParaRPr sz="17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Users invite their friends to a Fuse event and we will give you a list of locations central to everyone</a:t>
            </a:r>
            <a:endParaRPr sz="17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Locations include restaurants, bars, parks or other public locations in your city</a:t>
            </a:r>
            <a:endParaRPr sz="17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Your group can then discuss in our chat feature about the options and vote on a spot to go to</a:t>
            </a:r>
            <a:endParaRPr sz="17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7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Finally, meetup with your friends and enjoy!</a:t>
            </a:r>
            <a:endParaRPr sz="17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16041" l="20157" r="20008" t="16359"/>
          <a:stretch/>
        </p:blipFill>
        <p:spPr>
          <a:xfrm>
            <a:off x="7225941" y="546272"/>
            <a:ext cx="1554319" cy="175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/>
          <p:nvPr/>
        </p:nvSpPr>
        <p:spPr>
          <a:xfrm rot="5400000">
            <a:off x="7639459" y="2931835"/>
            <a:ext cx="1330500" cy="114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6" name="Google Shape;146;p22"/>
          <p:cNvSpPr/>
          <p:nvPr/>
        </p:nvSpPr>
        <p:spPr>
          <a:xfrm rot="-5400000">
            <a:off x="8005349" y="3329699"/>
            <a:ext cx="786300" cy="677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554325" y="62831"/>
            <a:ext cx="36540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About Fuse</a:t>
            </a:r>
            <a:endParaRPr sz="5400"/>
          </a:p>
        </p:txBody>
      </p:sp>
      <p:sp>
        <p:nvSpPr>
          <p:cNvPr id="148" name="Google Shape;148;p22"/>
          <p:cNvSpPr/>
          <p:nvPr/>
        </p:nvSpPr>
        <p:spPr>
          <a:xfrm rot="5400000">
            <a:off x="6880359" y="3597866"/>
            <a:ext cx="649500" cy="56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292075" y="1195681"/>
            <a:ext cx="112066" cy="114264"/>
          </a:xfrm>
          <a:custGeom>
            <a:rect b="b" l="l" r="r" t="t"/>
            <a:pathLst>
              <a:path extrusionOk="0" h="457" w="449">
                <a:moveTo>
                  <a:pt x="448" y="232"/>
                </a:moveTo>
                <a:lnTo>
                  <a:pt x="448" y="232"/>
                </a:lnTo>
                <a:cubicBezTo>
                  <a:pt x="448" y="351"/>
                  <a:pt x="343" y="456"/>
                  <a:pt x="224" y="456"/>
                </a:cubicBezTo>
                <a:cubicBezTo>
                  <a:pt x="97" y="456"/>
                  <a:pt x="0" y="351"/>
                  <a:pt x="0" y="232"/>
                </a:cubicBezTo>
                <a:cubicBezTo>
                  <a:pt x="0" y="105"/>
                  <a:pt x="97" y="0"/>
                  <a:pt x="224" y="0"/>
                </a:cubicBezTo>
                <a:cubicBezTo>
                  <a:pt x="343" y="0"/>
                  <a:pt x="448" y="105"/>
                  <a:pt x="448" y="232"/>
                </a:cubicBezTo>
              </a:path>
            </a:pathLst>
          </a:custGeom>
          <a:noFill/>
          <a:ln cap="flat" cmpd="sng" w="342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0000"/>
              </a:solidFill>
              <a:highlight>
                <a:srgbClr val="FF0000"/>
              </a:highligh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310753" y="1216557"/>
            <a:ext cx="37355" cy="37355"/>
          </a:xfrm>
          <a:custGeom>
            <a:rect b="b" l="l" r="r" t="t"/>
            <a:pathLst>
              <a:path extrusionOk="0" h="150" w="150">
                <a:moveTo>
                  <a:pt x="0" y="149"/>
                </a:moveTo>
                <a:lnTo>
                  <a:pt x="0" y="149"/>
                </a:lnTo>
                <a:cubicBezTo>
                  <a:pt x="0" y="67"/>
                  <a:pt x="67" y="0"/>
                  <a:pt x="149" y="0"/>
                </a:cubicBezTo>
              </a:path>
            </a:pathLst>
          </a:custGeom>
          <a:noFill/>
          <a:ln cap="flat" cmpd="sng" w="342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151" name="Google Shape;151;p22"/>
          <p:cNvCxnSpPr/>
          <p:nvPr/>
        </p:nvCxnSpPr>
        <p:spPr>
          <a:xfrm flipH="1" rot="10800000">
            <a:off x="348106" y="1307598"/>
            <a:ext cx="1200" cy="125400"/>
          </a:xfrm>
          <a:prstGeom prst="straightConnector1">
            <a:avLst/>
          </a:prstGeom>
          <a:noFill/>
          <a:ln cap="flat" cmpd="sng" w="342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2"/>
          <p:cNvSpPr/>
          <p:nvPr/>
        </p:nvSpPr>
        <p:spPr>
          <a:xfrm>
            <a:off x="292075" y="2009608"/>
            <a:ext cx="112066" cy="114264"/>
          </a:xfrm>
          <a:custGeom>
            <a:rect b="b" l="l" r="r" t="t"/>
            <a:pathLst>
              <a:path extrusionOk="0" h="457" w="449">
                <a:moveTo>
                  <a:pt x="448" y="232"/>
                </a:moveTo>
                <a:lnTo>
                  <a:pt x="448" y="232"/>
                </a:lnTo>
                <a:cubicBezTo>
                  <a:pt x="448" y="351"/>
                  <a:pt x="343" y="456"/>
                  <a:pt x="224" y="456"/>
                </a:cubicBezTo>
                <a:cubicBezTo>
                  <a:pt x="97" y="456"/>
                  <a:pt x="0" y="351"/>
                  <a:pt x="0" y="232"/>
                </a:cubicBezTo>
                <a:cubicBezTo>
                  <a:pt x="0" y="105"/>
                  <a:pt x="97" y="0"/>
                  <a:pt x="224" y="0"/>
                </a:cubicBezTo>
                <a:cubicBezTo>
                  <a:pt x="343" y="0"/>
                  <a:pt x="448" y="105"/>
                  <a:pt x="448" y="232"/>
                </a:cubicBezTo>
              </a:path>
            </a:pathLst>
          </a:custGeom>
          <a:noFill/>
          <a:ln cap="flat" cmpd="sng" w="342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310753" y="2030483"/>
            <a:ext cx="37355" cy="37355"/>
          </a:xfrm>
          <a:custGeom>
            <a:rect b="b" l="l" r="r" t="t"/>
            <a:pathLst>
              <a:path extrusionOk="0" h="150" w="150">
                <a:moveTo>
                  <a:pt x="0" y="149"/>
                </a:moveTo>
                <a:lnTo>
                  <a:pt x="0" y="149"/>
                </a:lnTo>
                <a:cubicBezTo>
                  <a:pt x="0" y="67"/>
                  <a:pt x="67" y="0"/>
                  <a:pt x="149" y="0"/>
                </a:cubicBezTo>
              </a:path>
            </a:pathLst>
          </a:custGeom>
          <a:noFill/>
          <a:ln cap="flat" cmpd="sng" w="342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154" name="Google Shape;154;p22"/>
          <p:cNvCxnSpPr/>
          <p:nvPr/>
        </p:nvCxnSpPr>
        <p:spPr>
          <a:xfrm flipH="1" rot="10800000">
            <a:off x="348106" y="2121524"/>
            <a:ext cx="1200" cy="125400"/>
          </a:xfrm>
          <a:prstGeom prst="straightConnector1">
            <a:avLst/>
          </a:prstGeom>
          <a:noFill/>
          <a:ln cap="flat" cmpd="sng" w="342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2"/>
          <p:cNvSpPr/>
          <p:nvPr/>
        </p:nvSpPr>
        <p:spPr>
          <a:xfrm>
            <a:off x="292075" y="2866858"/>
            <a:ext cx="112066" cy="114264"/>
          </a:xfrm>
          <a:custGeom>
            <a:rect b="b" l="l" r="r" t="t"/>
            <a:pathLst>
              <a:path extrusionOk="0" h="457" w="449">
                <a:moveTo>
                  <a:pt x="448" y="232"/>
                </a:moveTo>
                <a:lnTo>
                  <a:pt x="448" y="232"/>
                </a:lnTo>
                <a:cubicBezTo>
                  <a:pt x="448" y="351"/>
                  <a:pt x="343" y="456"/>
                  <a:pt x="224" y="456"/>
                </a:cubicBezTo>
                <a:cubicBezTo>
                  <a:pt x="97" y="456"/>
                  <a:pt x="0" y="351"/>
                  <a:pt x="0" y="232"/>
                </a:cubicBezTo>
                <a:cubicBezTo>
                  <a:pt x="0" y="105"/>
                  <a:pt x="97" y="0"/>
                  <a:pt x="224" y="0"/>
                </a:cubicBezTo>
                <a:cubicBezTo>
                  <a:pt x="343" y="0"/>
                  <a:pt x="448" y="105"/>
                  <a:pt x="448" y="232"/>
                </a:cubicBezTo>
              </a:path>
            </a:pathLst>
          </a:custGeom>
          <a:noFill/>
          <a:ln cap="flat" cmpd="sng" w="342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310753" y="2887733"/>
            <a:ext cx="37355" cy="37355"/>
          </a:xfrm>
          <a:custGeom>
            <a:rect b="b" l="l" r="r" t="t"/>
            <a:pathLst>
              <a:path extrusionOk="0" h="150" w="150">
                <a:moveTo>
                  <a:pt x="0" y="149"/>
                </a:moveTo>
                <a:lnTo>
                  <a:pt x="0" y="149"/>
                </a:lnTo>
                <a:cubicBezTo>
                  <a:pt x="0" y="67"/>
                  <a:pt x="67" y="0"/>
                  <a:pt x="149" y="0"/>
                </a:cubicBezTo>
              </a:path>
            </a:pathLst>
          </a:custGeom>
          <a:noFill/>
          <a:ln cap="flat" cmpd="sng" w="342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157" name="Google Shape;157;p22"/>
          <p:cNvCxnSpPr/>
          <p:nvPr/>
        </p:nvCxnSpPr>
        <p:spPr>
          <a:xfrm flipH="1" rot="10800000">
            <a:off x="348106" y="2978774"/>
            <a:ext cx="1200" cy="125400"/>
          </a:xfrm>
          <a:prstGeom prst="straightConnector1">
            <a:avLst/>
          </a:prstGeom>
          <a:noFill/>
          <a:ln cap="flat" cmpd="sng" w="342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2"/>
          <p:cNvSpPr/>
          <p:nvPr/>
        </p:nvSpPr>
        <p:spPr>
          <a:xfrm>
            <a:off x="292075" y="3724108"/>
            <a:ext cx="112066" cy="114264"/>
          </a:xfrm>
          <a:custGeom>
            <a:rect b="b" l="l" r="r" t="t"/>
            <a:pathLst>
              <a:path extrusionOk="0" h="457" w="449">
                <a:moveTo>
                  <a:pt x="448" y="232"/>
                </a:moveTo>
                <a:lnTo>
                  <a:pt x="448" y="232"/>
                </a:lnTo>
                <a:cubicBezTo>
                  <a:pt x="448" y="351"/>
                  <a:pt x="343" y="456"/>
                  <a:pt x="224" y="456"/>
                </a:cubicBezTo>
                <a:cubicBezTo>
                  <a:pt x="97" y="456"/>
                  <a:pt x="0" y="351"/>
                  <a:pt x="0" y="232"/>
                </a:cubicBezTo>
                <a:cubicBezTo>
                  <a:pt x="0" y="105"/>
                  <a:pt x="97" y="0"/>
                  <a:pt x="224" y="0"/>
                </a:cubicBezTo>
                <a:cubicBezTo>
                  <a:pt x="343" y="0"/>
                  <a:pt x="448" y="105"/>
                  <a:pt x="448" y="232"/>
                </a:cubicBezTo>
              </a:path>
            </a:pathLst>
          </a:custGeom>
          <a:noFill/>
          <a:ln cap="flat" cmpd="sng" w="342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310753" y="3744983"/>
            <a:ext cx="37355" cy="37355"/>
          </a:xfrm>
          <a:custGeom>
            <a:rect b="b" l="l" r="r" t="t"/>
            <a:pathLst>
              <a:path extrusionOk="0" h="150" w="150">
                <a:moveTo>
                  <a:pt x="0" y="149"/>
                </a:moveTo>
                <a:lnTo>
                  <a:pt x="0" y="149"/>
                </a:lnTo>
                <a:cubicBezTo>
                  <a:pt x="0" y="67"/>
                  <a:pt x="67" y="0"/>
                  <a:pt x="149" y="0"/>
                </a:cubicBezTo>
              </a:path>
            </a:pathLst>
          </a:custGeom>
          <a:noFill/>
          <a:ln cap="flat" cmpd="sng" w="342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160" name="Google Shape;160;p22"/>
          <p:cNvCxnSpPr/>
          <p:nvPr/>
        </p:nvCxnSpPr>
        <p:spPr>
          <a:xfrm flipH="1" rot="10800000">
            <a:off x="348106" y="3836024"/>
            <a:ext cx="1200" cy="125400"/>
          </a:xfrm>
          <a:prstGeom prst="straightConnector1">
            <a:avLst/>
          </a:prstGeom>
          <a:noFill/>
          <a:ln cap="flat" cmpd="sng" w="342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2"/>
          <p:cNvSpPr/>
          <p:nvPr/>
        </p:nvSpPr>
        <p:spPr>
          <a:xfrm>
            <a:off x="292075" y="4581358"/>
            <a:ext cx="112066" cy="114264"/>
          </a:xfrm>
          <a:custGeom>
            <a:rect b="b" l="l" r="r" t="t"/>
            <a:pathLst>
              <a:path extrusionOk="0" h="457" w="449">
                <a:moveTo>
                  <a:pt x="448" y="232"/>
                </a:moveTo>
                <a:lnTo>
                  <a:pt x="448" y="232"/>
                </a:lnTo>
                <a:cubicBezTo>
                  <a:pt x="448" y="351"/>
                  <a:pt x="343" y="456"/>
                  <a:pt x="224" y="456"/>
                </a:cubicBezTo>
                <a:cubicBezTo>
                  <a:pt x="97" y="456"/>
                  <a:pt x="0" y="351"/>
                  <a:pt x="0" y="232"/>
                </a:cubicBezTo>
                <a:cubicBezTo>
                  <a:pt x="0" y="105"/>
                  <a:pt x="97" y="0"/>
                  <a:pt x="224" y="0"/>
                </a:cubicBezTo>
                <a:cubicBezTo>
                  <a:pt x="343" y="0"/>
                  <a:pt x="448" y="105"/>
                  <a:pt x="448" y="232"/>
                </a:cubicBezTo>
              </a:path>
            </a:pathLst>
          </a:custGeom>
          <a:noFill/>
          <a:ln cap="flat" cmpd="sng" w="342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310753" y="4602233"/>
            <a:ext cx="37355" cy="37355"/>
          </a:xfrm>
          <a:custGeom>
            <a:rect b="b" l="l" r="r" t="t"/>
            <a:pathLst>
              <a:path extrusionOk="0" h="150" w="150">
                <a:moveTo>
                  <a:pt x="0" y="149"/>
                </a:moveTo>
                <a:lnTo>
                  <a:pt x="0" y="149"/>
                </a:lnTo>
                <a:cubicBezTo>
                  <a:pt x="0" y="67"/>
                  <a:pt x="67" y="0"/>
                  <a:pt x="149" y="0"/>
                </a:cubicBezTo>
              </a:path>
            </a:pathLst>
          </a:custGeom>
          <a:noFill/>
          <a:ln cap="flat" cmpd="sng" w="342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163" name="Google Shape;163;p22"/>
          <p:cNvCxnSpPr/>
          <p:nvPr/>
        </p:nvCxnSpPr>
        <p:spPr>
          <a:xfrm flipH="1" rot="10800000">
            <a:off x="348106" y="4693274"/>
            <a:ext cx="1200" cy="125400"/>
          </a:xfrm>
          <a:prstGeom prst="straightConnector1">
            <a:avLst/>
          </a:prstGeom>
          <a:noFill/>
          <a:ln cap="flat" cmpd="sng" w="342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2"/>
          <p:cNvSpPr/>
          <p:nvPr/>
        </p:nvSpPr>
        <p:spPr>
          <a:xfrm rot="5400000">
            <a:off x="7133235" y="4205042"/>
            <a:ext cx="551100" cy="474900"/>
          </a:xfrm>
          <a:prstGeom prst="triangle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