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56" r:id="rId2"/>
    <p:sldId id="257" r:id="rId3"/>
    <p:sldId id="258" r:id="rId4"/>
    <p:sldId id="261" r:id="rId5"/>
    <p:sldId id="265" r:id="rId6"/>
    <p:sldId id="264" r:id="rId7"/>
    <p:sldId id="259" r:id="rId8"/>
    <p:sldId id="260" r:id="rId9"/>
    <p:sldId id="267" r:id="rId10"/>
    <p:sldId id="268"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43806" autoAdjust="0"/>
  </p:normalViewPr>
  <p:slideViewPr>
    <p:cSldViewPr snapToGrid="0">
      <p:cViewPr varScale="1">
        <p:scale>
          <a:sx n="80" d="100"/>
          <a:sy n="80"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8E9D3-4065-431B-A711-01E077E2CBB2}"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12EDD-1B48-44C1-8F87-C816C9D608F0}" type="slidenum">
              <a:rPr lang="en-US" smtClean="0"/>
              <a:t>‹#›</a:t>
            </a:fld>
            <a:endParaRPr lang="en-US"/>
          </a:p>
        </p:txBody>
      </p:sp>
    </p:spTree>
    <p:extLst>
      <p:ext uri="{BB962C8B-B14F-4D97-AF65-F5344CB8AC3E}">
        <p14:creationId xmlns:p14="http://schemas.microsoft.com/office/powerpoint/2010/main" val="23817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four steps are present for handwritten English character. </a:t>
            </a:r>
          </a:p>
          <a:p>
            <a:r>
              <a:rPr lang="en-US" dirty="0" smtClean="0"/>
              <a:t>In first step is read an input data from the handwritten documents. These characters are saved in binary bitmap format. The input image resolution should be 100x100 pixels to make sure that the character is not too big and small. </a:t>
            </a:r>
          </a:p>
          <a:p>
            <a:r>
              <a:rPr lang="en-US" dirty="0" smtClean="0"/>
              <a:t>In second step extraction of features are present. There are six segments are present, which consist dot(D), circle(C), </a:t>
            </a:r>
            <a:r>
              <a:rPr lang="en-US" dirty="0" err="1" smtClean="0"/>
              <a:t>rightincline</a:t>
            </a:r>
            <a:r>
              <a:rPr lang="en-US" dirty="0" smtClean="0"/>
              <a:t> line (RI), left-incline line (LI), up-down line(UD), </a:t>
            </a:r>
            <a:r>
              <a:rPr lang="en-US" dirty="0" err="1" smtClean="0"/>
              <a:t>leftright</a:t>
            </a:r>
            <a:r>
              <a:rPr lang="en-US" dirty="0" smtClean="0"/>
              <a:t> line (LR) as feature parameters. </a:t>
            </a:r>
          </a:p>
          <a:p>
            <a:r>
              <a:rPr lang="en-US" dirty="0" smtClean="0"/>
              <a:t>In third step matching the target image with the training images is performed and calculates the degree of similarity is calculated using Min-Max operation. For calculating the degree of similarity we have to </a:t>
            </a:r>
            <a:r>
              <a:rPr lang="en-US" dirty="0" err="1" smtClean="0"/>
              <a:t>fuzzify</a:t>
            </a:r>
            <a:r>
              <a:rPr lang="en-US" dirty="0" smtClean="0"/>
              <a:t> each input segment.</a:t>
            </a:r>
          </a:p>
          <a:p>
            <a:r>
              <a:rPr lang="en-US" dirty="0" smtClean="0"/>
              <a:t>In the last step system represent the result in a printed character. </a:t>
            </a:r>
            <a:endParaRPr lang="en-US" dirty="0"/>
          </a:p>
        </p:txBody>
      </p:sp>
      <p:sp>
        <p:nvSpPr>
          <p:cNvPr id="4" name="Slide Number Placeholder 3"/>
          <p:cNvSpPr>
            <a:spLocks noGrp="1"/>
          </p:cNvSpPr>
          <p:nvPr>
            <p:ph type="sldNum" sz="quarter" idx="10"/>
          </p:nvPr>
        </p:nvSpPr>
        <p:spPr/>
        <p:txBody>
          <a:bodyPr/>
          <a:lstStyle/>
          <a:p>
            <a:fld id="{58512EDD-1B48-44C1-8F87-C816C9D608F0}" type="slidenum">
              <a:rPr lang="en-US" smtClean="0"/>
              <a:t>6</a:t>
            </a:fld>
            <a:endParaRPr lang="en-US"/>
          </a:p>
        </p:txBody>
      </p:sp>
    </p:spTree>
    <p:extLst>
      <p:ext uri="{BB962C8B-B14F-4D97-AF65-F5344CB8AC3E}">
        <p14:creationId xmlns:p14="http://schemas.microsoft.com/office/powerpoint/2010/main" val="219343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1749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62557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FDED61-D1F7-46C8-8158-66EB341C8A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304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75656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FDED61-D1F7-46C8-8158-66EB341C8A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37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2219511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162395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101001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417391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191C-70C2-4445-9C78-FEC8F94A739E}"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24538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73624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CA191C-70C2-4445-9C78-FEC8F94A739E}"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364266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CA191C-70C2-4445-9C78-FEC8F94A739E}"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184482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191C-70C2-4445-9C78-FEC8F94A739E}"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11637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88485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191C-70C2-4445-9C78-FEC8F94A739E}"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FDED61-D1F7-46C8-8158-66EB341C8A6C}" type="slidenum">
              <a:rPr lang="en-US" smtClean="0"/>
              <a:t>‹#›</a:t>
            </a:fld>
            <a:endParaRPr lang="en-US"/>
          </a:p>
        </p:txBody>
      </p:sp>
    </p:spTree>
    <p:extLst>
      <p:ext uri="{BB962C8B-B14F-4D97-AF65-F5344CB8AC3E}">
        <p14:creationId xmlns:p14="http://schemas.microsoft.com/office/powerpoint/2010/main" val="37400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CA191C-70C2-4445-9C78-FEC8F94A739E}" type="datetimeFigureOut">
              <a:rPr lang="en-US" smtClean="0"/>
              <a:t>5/4/2017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FDED61-D1F7-46C8-8158-66EB341C8A6C}" type="slidenum">
              <a:rPr lang="en-US" smtClean="0"/>
              <a:t>‹#›</a:t>
            </a:fld>
            <a:endParaRPr lang="en-US"/>
          </a:p>
        </p:txBody>
      </p:sp>
    </p:spTree>
    <p:extLst>
      <p:ext uri="{BB962C8B-B14F-4D97-AF65-F5344CB8AC3E}">
        <p14:creationId xmlns:p14="http://schemas.microsoft.com/office/powerpoint/2010/main" val="101723681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chinelearningmastery.com/handwritten-digit-recognition-using-convolutional-neural-networks-python-keras/" TargetMode="External"/><Relationship Id="rId2" Type="http://schemas.openxmlformats.org/officeDocument/2006/relationships/hyperlink" Target="http://neuralnetworksanddeeplearning.com/chap1.html" TargetMode="External"/><Relationship Id="rId1" Type="http://schemas.openxmlformats.org/officeDocument/2006/relationships/slideLayout" Target="../slideLayouts/slideLayout2.xml"/><Relationship Id="rId4" Type="http://schemas.openxmlformats.org/officeDocument/2006/relationships/hyperlink" Target="http://research.ijcaonline.org/volume114/number19/pxc3902131.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Character Recognition System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Presented By</a:t>
            </a:r>
          </a:p>
          <a:p>
            <a:r>
              <a:rPr lang="en-US" dirty="0" err="1" smtClean="0"/>
              <a:t>Zubayet</a:t>
            </a:r>
            <a:r>
              <a:rPr lang="en-US" dirty="0" smtClean="0"/>
              <a:t> </a:t>
            </a:r>
            <a:r>
              <a:rPr lang="en-US" dirty="0" err="1" smtClean="0"/>
              <a:t>Zaman</a:t>
            </a:r>
            <a:r>
              <a:rPr lang="en-US" dirty="0" smtClean="0"/>
              <a:t> </a:t>
            </a:r>
            <a:r>
              <a:rPr lang="en-US" dirty="0" err="1" smtClean="0"/>
              <a:t>Zico</a:t>
            </a:r>
            <a:r>
              <a:rPr lang="en-US" dirty="0" smtClean="0"/>
              <a:t>(144406)</a:t>
            </a:r>
          </a:p>
          <a:p>
            <a:r>
              <a:rPr lang="en-US" dirty="0" err="1" smtClean="0"/>
              <a:t>Shadman</a:t>
            </a:r>
            <a:r>
              <a:rPr lang="en-US" dirty="0" smtClean="0"/>
              <a:t> Protik(144428)</a:t>
            </a:r>
          </a:p>
          <a:p>
            <a:r>
              <a:rPr lang="en-US" dirty="0" err="1" smtClean="0"/>
              <a:t>Prottoy</a:t>
            </a:r>
            <a:r>
              <a:rPr lang="en-US" dirty="0" smtClean="0"/>
              <a:t> </a:t>
            </a:r>
            <a:r>
              <a:rPr lang="en-US" dirty="0" err="1" smtClean="0"/>
              <a:t>Hashem</a:t>
            </a:r>
            <a:r>
              <a:rPr lang="en-US" dirty="0" smtClean="0"/>
              <a:t>(144427)</a:t>
            </a:r>
            <a:endParaRPr lang="en-US" dirty="0"/>
          </a:p>
        </p:txBody>
      </p:sp>
    </p:spTree>
    <p:extLst>
      <p:ext uri="{BB962C8B-B14F-4D97-AF65-F5344CB8AC3E}">
        <p14:creationId xmlns:p14="http://schemas.microsoft.com/office/powerpoint/2010/main" val="4203610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Data Process</a:t>
            </a:r>
            <a:endParaRPr lang="en-US" dirty="0"/>
          </a:p>
        </p:txBody>
      </p:sp>
      <p:sp>
        <p:nvSpPr>
          <p:cNvPr id="3" name="Content Placeholder 2"/>
          <p:cNvSpPr>
            <a:spLocks noGrp="1"/>
          </p:cNvSpPr>
          <p:nvPr>
            <p:ph idx="1"/>
          </p:nvPr>
        </p:nvSpPr>
        <p:spPr/>
        <p:txBody>
          <a:bodyPr/>
          <a:lstStyle/>
          <a:p>
            <a:r>
              <a:rPr lang="en-US" dirty="0" smtClean="0"/>
              <a:t>We again get the images and characters like we did in Generating Data. </a:t>
            </a:r>
          </a:p>
          <a:p>
            <a:r>
              <a:rPr lang="en-US" dirty="0" smtClean="0"/>
              <a:t>We then run a </a:t>
            </a:r>
            <a:r>
              <a:rPr lang="en-US" dirty="0" err="1" smtClean="0"/>
              <a:t>knn</a:t>
            </a:r>
            <a:r>
              <a:rPr lang="en-US" dirty="0" smtClean="0"/>
              <a:t> classifier to successfully identify the characters. </a:t>
            </a:r>
          </a:p>
          <a:p>
            <a:r>
              <a:rPr lang="en-US" dirty="0" smtClean="0"/>
              <a:t>If  it has a # character in it , then we treat it as a mathematical equation and solve it and print the answer</a:t>
            </a:r>
          </a:p>
          <a:p>
            <a:r>
              <a:rPr lang="en-US" dirty="0" smtClean="0"/>
              <a:t>If it doesn’t have the # key then it treat the data as simple text. And print the text. </a:t>
            </a:r>
          </a:p>
          <a:p>
            <a:endParaRPr lang="en-US" dirty="0"/>
          </a:p>
        </p:txBody>
      </p:sp>
    </p:spTree>
    <p:extLst>
      <p:ext uri="{BB962C8B-B14F-4D97-AF65-F5344CB8AC3E}">
        <p14:creationId xmlns:p14="http://schemas.microsoft.com/office/powerpoint/2010/main" val="117566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http://neuralnetworksanddeeplearning.com/chap1.html</a:t>
            </a:r>
            <a:endParaRPr lang="en-US" dirty="0"/>
          </a:p>
          <a:p>
            <a:r>
              <a:rPr lang="en-US" u="sng" dirty="0">
                <a:hlinkClick r:id="rId3"/>
              </a:rPr>
              <a:t>http://machinelearningmastery.com/handwritten-digit-recognition-using-convolutional-neural-networks-python-keras/</a:t>
            </a:r>
            <a:endParaRPr lang="en-US" dirty="0"/>
          </a:p>
          <a:p>
            <a:r>
              <a:rPr lang="en-US" u="sng" dirty="0">
                <a:hlinkClick r:id="rId4"/>
              </a:rPr>
              <a:t>http://</a:t>
            </a:r>
            <a:r>
              <a:rPr lang="en-US" u="sng" dirty="0" smtClean="0">
                <a:hlinkClick r:id="rId4"/>
              </a:rPr>
              <a:t>research.ijcaonline.org/volume114/number19/pxc3902131.pdf</a:t>
            </a:r>
            <a:endParaRPr lang="en-US" dirty="0"/>
          </a:p>
        </p:txBody>
      </p:sp>
    </p:spTree>
    <p:extLst>
      <p:ext uri="{BB962C8B-B14F-4D97-AF65-F5344CB8AC3E}">
        <p14:creationId xmlns:p14="http://schemas.microsoft.com/office/powerpoint/2010/main" val="187923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0436"/>
            <a:ext cx="10515600" cy="3493826"/>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17673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Character </a:t>
            </a:r>
            <a:r>
              <a:rPr lang="en-US" dirty="0" smtClean="0"/>
              <a:t>recognition is the ability or a system which receives the input from the touch screen, images, paper documents, electronic pen, scanner etc.  </a:t>
            </a:r>
          </a:p>
          <a:p>
            <a:pPr>
              <a:buFont typeface="Wingdings" panose="05000000000000000000" pitchFamily="2" charset="2"/>
              <a:buChar char="Ø"/>
            </a:pPr>
            <a:r>
              <a:rPr lang="en-US" dirty="0" smtClean="0"/>
              <a:t>Character </a:t>
            </a:r>
            <a:r>
              <a:rPr lang="en-US" dirty="0" smtClean="0"/>
              <a:t>recognition is used to recognize the words, alphabets, digits</a:t>
            </a:r>
          </a:p>
          <a:p>
            <a:pPr>
              <a:buFont typeface="Wingdings" panose="05000000000000000000" pitchFamily="2" charset="2"/>
              <a:buChar char="Ø"/>
            </a:pPr>
            <a:r>
              <a:rPr lang="en-US" dirty="0" smtClean="0"/>
              <a:t>Useful in the sector of documentation analysis, mailing address interpretation, bank check processing, signature verification, postal addresses etc.</a:t>
            </a:r>
          </a:p>
          <a:p>
            <a:pPr>
              <a:buFont typeface="Wingdings" panose="05000000000000000000" pitchFamily="2" charset="2"/>
              <a:buChar char="Ø"/>
            </a:pPr>
            <a:r>
              <a:rPr lang="en-US" dirty="0" smtClean="0"/>
              <a:t>Offline and online </a:t>
            </a:r>
            <a:r>
              <a:rPr lang="en-US" dirty="0" smtClean="0"/>
              <a:t>character</a:t>
            </a:r>
            <a:r>
              <a:rPr lang="en-US" dirty="0" smtClean="0"/>
              <a:t> </a:t>
            </a:r>
            <a:r>
              <a:rPr lang="en-US" dirty="0" smtClean="0"/>
              <a:t>recognition </a:t>
            </a:r>
            <a:r>
              <a:rPr lang="en-US" dirty="0" smtClean="0"/>
              <a:t>is normally conventional.</a:t>
            </a:r>
            <a:endParaRPr lang="en-US" dirty="0"/>
          </a:p>
        </p:txBody>
      </p:sp>
    </p:spTree>
    <p:extLst>
      <p:ext uri="{BB962C8B-B14F-4D97-AF65-F5344CB8AC3E}">
        <p14:creationId xmlns:p14="http://schemas.microsoft.com/office/powerpoint/2010/main" val="2410402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Implementation</a:t>
            </a:r>
            <a:endParaRPr lang="en-US" dirty="0"/>
          </a:p>
        </p:txBody>
      </p:sp>
      <p:sp>
        <p:nvSpPr>
          <p:cNvPr id="3" name="Content Placeholder 2"/>
          <p:cNvSpPr>
            <a:spLocks noGrp="1"/>
          </p:cNvSpPr>
          <p:nvPr>
            <p:ph idx="1"/>
          </p:nvPr>
        </p:nvSpPr>
        <p:spPr/>
        <p:txBody>
          <a:bodyPr/>
          <a:lstStyle/>
          <a:p>
            <a:pPr marL="0" indent="0">
              <a:buNone/>
            </a:pPr>
            <a:r>
              <a:rPr lang="en-US" dirty="0" smtClean="0"/>
              <a:t>Several algorithms are being used  to implement the handwriting recognition system like-</a:t>
            </a:r>
          </a:p>
          <a:p>
            <a:r>
              <a:rPr lang="en-US" dirty="0"/>
              <a:t>B</a:t>
            </a:r>
            <a:r>
              <a:rPr lang="en-US" dirty="0" smtClean="0"/>
              <a:t>ack propagation algorithm</a:t>
            </a:r>
          </a:p>
          <a:p>
            <a:r>
              <a:rPr lang="en-US" dirty="0" smtClean="0"/>
              <a:t>Fuzzy theory</a:t>
            </a:r>
          </a:p>
          <a:p>
            <a:r>
              <a:rPr lang="en-US" dirty="0" smtClean="0"/>
              <a:t>Neural network based recognition system</a:t>
            </a:r>
          </a:p>
          <a:p>
            <a:r>
              <a:rPr lang="en-US" dirty="0" smtClean="0"/>
              <a:t>Recognition system based on KNN classifier</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494315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p:spPr>
        <p:txBody>
          <a:bodyPr>
            <a:normAutofit/>
          </a:bodyPr>
          <a:lstStyle/>
          <a:p>
            <a:r>
              <a:rPr lang="en-US" dirty="0" smtClean="0"/>
              <a:t>Hand-Printed English Character Recognition based on Fuzzy Theory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438" y="3436937"/>
            <a:ext cx="3028950" cy="1171575"/>
          </a:xfrm>
        </p:spPr>
      </p:pic>
    </p:spTree>
    <p:extLst>
      <p:ext uri="{BB962C8B-B14F-4D97-AF65-F5344CB8AC3E}">
        <p14:creationId xmlns:p14="http://schemas.microsoft.com/office/powerpoint/2010/main" val="94059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a:bodyPr>
          <a:lstStyle/>
          <a:p>
            <a:r>
              <a:rPr lang="en-US" dirty="0" smtClean="0"/>
              <a:t>Pre processing:</a:t>
            </a:r>
          </a:p>
          <a:p>
            <a:pPr marL="0" indent="0">
              <a:buNone/>
            </a:pPr>
            <a:r>
              <a:rPr lang="en-US" dirty="0"/>
              <a:t>	</a:t>
            </a:r>
            <a:r>
              <a:rPr lang="en-US" dirty="0" smtClean="0"/>
              <a:t>In this step the document scanning are performed. There are number of tools are present to perform this step.</a:t>
            </a:r>
          </a:p>
          <a:p>
            <a:pPr marL="0" indent="0">
              <a:buNone/>
            </a:pPr>
            <a:r>
              <a:rPr lang="en-US" dirty="0" smtClean="0"/>
              <a:t>Feature Extraction:</a:t>
            </a:r>
          </a:p>
          <a:p>
            <a:pPr marL="0" indent="0">
              <a:buNone/>
            </a:pPr>
            <a:r>
              <a:rPr lang="en-US" dirty="0"/>
              <a:t>	</a:t>
            </a:r>
            <a:r>
              <a:rPr lang="en-US" dirty="0" smtClean="0"/>
              <a:t>The recognition rate mainly depends on the feature of the character. Feature can be structural, topological and geometrical. Geometrical features like angle and distance are explored in order to achieve high recognition rate. The properties that need to determine in fuzzy theory are number of circles, number of strokes and numbers of dots.</a:t>
            </a:r>
            <a:endParaRPr lang="en-US" dirty="0"/>
          </a:p>
        </p:txBody>
      </p:sp>
    </p:spTree>
    <p:extLst>
      <p:ext uri="{BB962C8B-B14F-4D97-AF65-F5344CB8AC3E}">
        <p14:creationId xmlns:p14="http://schemas.microsoft.com/office/powerpoint/2010/main" val="315427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a:bodyPr>
          <a:lstStyle/>
          <a:p>
            <a:r>
              <a:rPr lang="en-US" dirty="0" smtClean="0"/>
              <a:t>Character recognition:</a:t>
            </a:r>
          </a:p>
          <a:p>
            <a:r>
              <a:rPr lang="en-US" dirty="0" smtClean="0"/>
              <a:t> After feature extraction a recognition system is used to identify the corresponding character. Here we used fuzzy theory to recognize the character. In this method a variation is deal with the membership function which is composed by x, y coordinates and length of the segment of the character. And then degree to compare segments of input to segment in database is calculated</a:t>
            </a:r>
          </a:p>
          <a:p>
            <a:endParaRPr lang="en-US" dirty="0" smtClean="0"/>
          </a:p>
        </p:txBody>
      </p:sp>
    </p:spTree>
    <p:extLst>
      <p:ext uri="{BB962C8B-B14F-4D97-AF65-F5344CB8AC3E}">
        <p14:creationId xmlns:p14="http://schemas.microsoft.com/office/powerpoint/2010/main" val="89930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711440"/>
            <a:ext cx="8915400" cy="2622569"/>
          </a:xfrm>
        </p:spPr>
      </p:pic>
    </p:spTree>
    <p:extLst>
      <p:ext uri="{BB962C8B-B14F-4D97-AF65-F5344CB8AC3E}">
        <p14:creationId xmlns:p14="http://schemas.microsoft.com/office/powerpoint/2010/main" val="3441260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057" y="2133600"/>
            <a:ext cx="8763712" cy="3778250"/>
          </a:xfrm>
        </p:spPr>
      </p:pic>
    </p:spTree>
    <p:extLst>
      <p:ext uri="{BB962C8B-B14F-4D97-AF65-F5344CB8AC3E}">
        <p14:creationId xmlns:p14="http://schemas.microsoft.com/office/powerpoint/2010/main" val="130766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 Process:</a:t>
            </a:r>
            <a:endParaRPr lang="en-US" dirty="0"/>
          </a:p>
        </p:txBody>
      </p:sp>
      <p:sp>
        <p:nvSpPr>
          <p:cNvPr id="3" name="Content Placeholder 2"/>
          <p:cNvSpPr>
            <a:spLocks noGrp="1"/>
          </p:cNvSpPr>
          <p:nvPr>
            <p:ph idx="1"/>
          </p:nvPr>
        </p:nvSpPr>
        <p:spPr/>
        <p:txBody>
          <a:bodyPr/>
          <a:lstStyle/>
          <a:p>
            <a:r>
              <a:rPr lang="en-US" dirty="0" smtClean="0"/>
              <a:t>First we load the image. If there is no image it returns an error. </a:t>
            </a:r>
          </a:p>
          <a:p>
            <a:r>
              <a:rPr lang="en-US" dirty="0" smtClean="0"/>
              <a:t>Then we convert the image to gray scale then we add blur. Then we convert the image to black and white image.</a:t>
            </a:r>
          </a:p>
          <a:p>
            <a:r>
              <a:rPr lang="en-US" dirty="0" smtClean="0"/>
              <a:t>We convert the 2d array into 1d </a:t>
            </a:r>
            <a:r>
              <a:rPr lang="en-US" dirty="0" err="1" smtClean="0"/>
              <a:t>numpy</a:t>
            </a:r>
            <a:r>
              <a:rPr lang="en-US" dirty="0" smtClean="0"/>
              <a:t> array.</a:t>
            </a:r>
          </a:p>
          <a:p>
            <a:r>
              <a:rPr lang="en-US" dirty="0" smtClean="0"/>
              <a:t>Then we find the characters from the image. If the contour area is too small, then we skip it. </a:t>
            </a:r>
          </a:p>
          <a:p>
            <a:r>
              <a:rPr lang="en-US" dirty="0" smtClean="0"/>
              <a:t>Then first we get all the flatten images. </a:t>
            </a:r>
          </a:p>
          <a:p>
            <a:r>
              <a:rPr lang="en-US" dirty="0" smtClean="0"/>
              <a:t>Then we classify the characters</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202124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356</TotalTime>
  <Words>533</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Wisp</vt:lpstr>
      <vt:lpstr>Character Recognition System</vt:lpstr>
      <vt:lpstr>Introduction </vt:lpstr>
      <vt:lpstr>Ways of Implementation</vt:lpstr>
      <vt:lpstr>Hand-Printed English Character Recognition based on Fuzzy Theory</vt:lpstr>
      <vt:lpstr>STEPS</vt:lpstr>
      <vt:lpstr>STEPS</vt:lpstr>
      <vt:lpstr>KNN classifier</vt:lpstr>
      <vt:lpstr>KNN classifier</vt:lpstr>
      <vt:lpstr>Generating Data Process:</vt:lpstr>
      <vt:lpstr>Testing Data Process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Recognition System</dc:title>
  <dc:creator>Protik</dc:creator>
  <cp:lastModifiedBy>Protik</cp:lastModifiedBy>
  <cp:revision>10</cp:revision>
  <dcterms:created xsi:type="dcterms:W3CDTF">2017-04-12T15:05:39Z</dcterms:created>
  <dcterms:modified xsi:type="dcterms:W3CDTF">2017-05-04T04:39:55Z</dcterms:modified>
</cp:coreProperties>
</file>