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13"/>
  </p:notesMasterIdLst>
  <p:sldIdLst>
    <p:sldId id="352" r:id="rId5"/>
    <p:sldId id="289" r:id="rId6"/>
    <p:sldId id="363" r:id="rId7"/>
    <p:sldId id="362" r:id="rId8"/>
    <p:sldId id="364" r:id="rId9"/>
    <p:sldId id="365" r:id="rId10"/>
    <p:sldId id="367" r:id="rId11"/>
    <p:sldId id="366" r:id="rId12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99FF"/>
    <a:srgbClr val="CCFFFF"/>
    <a:srgbClr val="FFFF99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951" autoAdjust="0"/>
  </p:normalViewPr>
  <p:slideViewPr>
    <p:cSldViewPr>
      <p:cViewPr>
        <p:scale>
          <a:sx n="88" d="100"/>
          <a:sy n="88" d="100"/>
        </p:scale>
        <p:origin x="101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7A049675-F49C-47AE-A038-219279BF2392}"/>
    <pc:docChg chg="undo custSel addSld modSld">
      <pc:chgData name="AMAN Hirohisa" userId="7897ce0a-6212-4313-99c9-22712d29ec23" providerId="ADAL" clId="{7A049675-F49C-47AE-A038-219279BF2392}" dt="2022-03-31T07:44:35.641" v="9528" actId="20577"/>
      <pc:docMkLst>
        <pc:docMk/>
      </pc:docMkLst>
      <pc:sldChg chg="modSp modNotesTx">
        <pc:chgData name="AMAN Hirohisa" userId="7897ce0a-6212-4313-99c9-22712d29ec23" providerId="ADAL" clId="{7A049675-F49C-47AE-A038-219279BF2392}" dt="2022-03-04T06:53:18.225" v="4055" actId="20577"/>
        <pc:sldMkLst>
          <pc:docMk/>
          <pc:sldMk cId="0" sldId="277"/>
        </pc:sldMkLst>
        <pc:spChg chg="mod">
          <ac:chgData name="AMAN Hirohisa" userId="7897ce0a-6212-4313-99c9-22712d29ec23" providerId="ADAL" clId="{7A049675-F49C-47AE-A038-219279BF2392}" dt="2022-03-04T06:53:14.461" v="4053" actId="20577"/>
          <ac:spMkLst>
            <pc:docMk/>
            <pc:sldMk cId="0" sldId="277"/>
            <ac:spMk id="3891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8:22.437" v="1431" actId="20577"/>
        <pc:sldMkLst>
          <pc:docMk/>
          <pc:sldMk cId="0" sldId="289"/>
        </pc:sldMkLst>
      </pc:sldChg>
      <pc:sldChg chg="modNotesTx">
        <pc:chgData name="AMAN Hirohisa" userId="7897ce0a-6212-4313-99c9-22712d29ec23" providerId="ADAL" clId="{7A049675-F49C-47AE-A038-219279BF2392}" dt="2022-03-03T09:48:48.558" v="1491" actId="20577"/>
        <pc:sldMkLst>
          <pc:docMk/>
          <pc:sldMk cId="0" sldId="290"/>
        </pc:sldMkLst>
      </pc:sldChg>
      <pc:sldChg chg="modNotesTx">
        <pc:chgData name="AMAN Hirohisa" userId="7897ce0a-6212-4313-99c9-22712d29ec23" providerId="ADAL" clId="{7A049675-F49C-47AE-A038-219279BF2392}" dt="2022-03-03T09:56:01.267" v="2556" actId="20577"/>
        <pc:sldMkLst>
          <pc:docMk/>
          <pc:sldMk cId="0" sldId="294"/>
        </pc:sldMkLst>
      </pc:sldChg>
      <pc:sldChg chg="modSp modNotesTx">
        <pc:chgData name="AMAN Hirohisa" userId="7897ce0a-6212-4313-99c9-22712d29ec23" providerId="ADAL" clId="{7A049675-F49C-47AE-A038-219279BF2392}" dt="2022-03-03T10:01:54.553" v="3562" actId="20577"/>
        <pc:sldMkLst>
          <pc:docMk/>
          <pc:sldMk cId="0" sldId="295"/>
        </pc:sldMkLst>
        <pc:spChg chg="mod">
          <ac:chgData name="AMAN Hirohisa" userId="7897ce0a-6212-4313-99c9-22712d29ec23" providerId="ADAL" clId="{7A049675-F49C-47AE-A038-219279BF2392}" dt="2022-03-03T09:59:55.369" v="3269" actId="20577"/>
          <ac:spMkLst>
            <pc:docMk/>
            <pc:sldMk cId="0" sldId="295"/>
            <ac:spMk id="2355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10:04:20.890" v="3713" actId="20577"/>
        <pc:sldMkLst>
          <pc:docMk/>
          <pc:sldMk cId="0" sldId="296"/>
        </pc:sldMkLst>
      </pc:sldChg>
      <pc:sldChg chg="modSp modNotesTx">
        <pc:chgData name="AMAN Hirohisa" userId="7897ce0a-6212-4313-99c9-22712d29ec23" providerId="ADAL" clId="{7A049675-F49C-47AE-A038-219279BF2392}" dt="2022-03-04T06:55:47.809" v="4570" actId="20577"/>
        <pc:sldMkLst>
          <pc:docMk/>
          <pc:sldMk cId="0" sldId="302"/>
        </pc:sldMkLst>
        <pc:spChg chg="mod">
          <ac:chgData name="AMAN Hirohisa" userId="7897ce0a-6212-4313-99c9-22712d29ec23" providerId="ADAL" clId="{7A049675-F49C-47AE-A038-219279BF2392}" dt="2022-03-04T06:53:27.221" v="4059" actId="20577"/>
          <ac:spMkLst>
            <pc:docMk/>
            <pc:sldMk cId="0" sldId="302"/>
            <ac:spMk id="25605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6:58:13.272" v="5109" actId="20577"/>
        <pc:sldMkLst>
          <pc:docMk/>
          <pc:sldMk cId="0" sldId="303"/>
        </pc:sldMkLst>
      </pc:sldChg>
      <pc:sldChg chg="modNotesTx">
        <pc:chgData name="AMAN Hirohisa" userId="7897ce0a-6212-4313-99c9-22712d29ec23" providerId="ADAL" clId="{7A049675-F49C-47AE-A038-219279BF2392}" dt="2022-03-04T07:00:12.395" v="5576" actId="20577"/>
        <pc:sldMkLst>
          <pc:docMk/>
          <pc:sldMk cId="0" sldId="309"/>
        </pc:sldMkLst>
      </pc:sldChg>
      <pc:sldChg chg="modSp modNotesTx">
        <pc:chgData name="AMAN Hirohisa" userId="7897ce0a-6212-4313-99c9-22712d29ec23" providerId="ADAL" clId="{7A049675-F49C-47AE-A038-219279BF2392}" dt="2022-03-04T07:06:18.296" v="6463" actId="2711"/>
        <pc:sldMkLst>
          <pc:docMk/>
          <pc:sldMk cId="0" sldId="310"/>
        </pc:sldMkLst>
        <pc:spChg chg="mod">
          <ac:chgData name="AMAN Hirohisa" userId="7897ce0a-6212-4313-99c9-22712d29ec23" providerId="ADAL" clId="{7A049675-F49C-47AE-A038-219279BF2392}" dt="2022-03-04T07:06:18.296" v="6463" actId="2711"/>
          <ac:spMkLst>
            <pc:docMk/>
            <pc:sldMk cId="0" sldId="310"/>
            <ac:spMk id="337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04:56.108" v="6353"/>
          <ac:spMkLst>
            <pc:docMk/>
            <pc:sldMk cId="0" sldId="310"/>
            <ac:spMk id="33797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4:33.257" v="8096" actId="20577"/>
        <pc:sldMkLst>
          <pc:docMk/>
          <pc:sldMk cId="0" sldId="318"/>
        </pc:sldMkLst>
      </pc:sldChg>
      <pc:sldChg chg="modSp modNotesTx">
        <pc:chgData name="AMAN Hirohisa" userId="7897ce0a-6212-4313-99c9-22712d29ec23" providerId="ADAL" clId="{7A049675-F49C-47AE-A038-219279BF2392}" dt="2022-03-04T07:19:40.715" v="7563" actId="20577"/>
        <pc:sldMkLst>
          <pc:docMk/>
          <pc:sldMk cId="0" sldId="319"/>
        </pc:sldMkLst>
        <pc:spChg chg="mod">
          <ac:chgData name="AMAN Hirohisa" userId="7897ce0a-6212-4313-99c9-22712d29ec23" providerId="ADAL" clId="{7A049675-F49C-47AE-A038-219279BF2392}" dt="2022-03-04T07:16:49.486" v="7440"/>
          <ac:spMkLst>
            <pc:docMk/>
            <pc:sldMk cId="0" sldId="319"/>
            <ac:spMk id="3482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4T07:22:29.433" v="7868" actId="20577"/>
        <pc:sldMkLst>
          <pc:docMk/>
          <pc:sldMk cId="0" sldId="321"/>
        </pc:sldMkLst>
      </pc:sldChg>
      <pc:sldChg chg="modNotesTx">
        <pc:chgData name="AMAN Hirohisa" userId="7897ce0a-6212-4313-99c9-22712d29ec23" providerId="ADAL" clId="{7A049675-F49C-47AE-A038-219279BF2392}" dt="2022-03-04T07:23:46.084" v="7958" actId="20577"/>
        <pc:sldMkLst>
          <pc:docMk/>
          <pc:sldMk cId="0" sldId="326"/>
        </pc:sldMkLst>
      </pc:sldChg>
      <pc:sldChg chg="modSp modNotesTx">
        <pc:chgData name="AMAN Hirohisa" userId="7897ce0a-6212-4313-99c9-22712d29ec23" providerId="ADAL" clId="{7A049675-F49C-47AE-A038-219279BF2392}" dt="2022-03-03T09:42:51.900" v="534" actId="20577"/>
        <pc:sldMkLst>
          <pc:docMk/>
          <pc:sldMk cId="0" sldId="328"/>
        </pc:sldMkLst>
        <pc:spChg chg="mod">
          <ac:chgData name="AMAN Hirohisa" userId="7897ce0a-6212-4313-99c9-22712d29ec23" providerId="ADAL" clId="{7A049675-F49C-47AE-A038-219279BF2392}" dt="2022-03-03T09:35:53.932" v="28" actId="20577"/>
          <ac:spMkLst>
            <pc:docMk/>
            <pc:sldMk cId="0" sldId="328"/>
            <ac:spMk id="1229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47:40.107" v="1330" actId="20577"/>
        <pc:sldMkLst>
          <pc:docMk/>
          <pc:sldMk cId="0" sldId="329"/>
        </pc:sldMkLst>
      </pc:sldChg>
      <pc:sldChg chg="modSp modNotesTx">
        <pc:chgData name="AMAN Hirohisa" userId="7897ce0a-6212-4313-99c9-22712d29ec23" providerId="ADAL" clId="{7A049675-F49C-47AE-A038-219279BF2392}" dt="2022-03-07T05:43:32.238" v="8782" actId="20577"/>
        <pc:sldMkLst>
          <pc:docMk/>
          <pc:sldMk cId="0" sldId="331"/>
        </pc:sldMkLst>
        <pc:spChg chg="mod">
          <ac:chgData name="AMAN Hirohisa" userId="7897ce0a-6212-4313-99c9-22712d29ec23" providerId="ADAL" clId="{7A049675-F49C-47AE-A038-219279BF2392}" dt="2022-03-07T05:43:32.238" v="8782" actId="20577"/>
          <ac:spMkLst>
            <pc:docMk/>
            <pc:sldMk cId="0" sldId="331"/>
            <ac:spMk id="3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3T09:53:39.646" v="2197" actId="20577"/>
        <pc:sldMkLst>
          <pc:docMk/>
          <pc:sldMk cId="4190137119" sldId="332"/>
        </pc:sldMkLst>
      </pc:sldChg>
      <pc:sldChg chg="modSp modNotesTx">
        <pc:chgData name="AMAN Hirohisa" userId="7897ce0a-6212-4313-99c9-22712d29ec23" providerId="ADAL" clId="{7A049675-F49C-47AE-A038-219279BF2392}" dt="2022-03-04T07:28:58.661" v="8370" actId="20577"/>
        <pc:sldMkLst>
          <pc:docMk/>
          <pc:sldMk cId="1215607237" sldId="339"/>
        </pc:sldMkLst>
        <pc:spChg chg="mod">
          <ac:chgData name="AMAN Hirohisa" userId="7897ce0a-6212-4313-99c9-22712d29ec23" providerId="ADAL" clId="{7A049675-F49C-47AE-A038-219279BF2392}" dt="2022-03-04T07:28:44.292" v="8338" actId="20577"/>
          <ac:spMkLst>
            <pc:docMk/>
            <pc:sldMk cId="1215607237" sldId="339"/>
            <ac:spMk id="614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4T07:26:39.791" v="8138" actId="404"/>
          <ac:spMkLst>
            <pc:docMk/>
            <pc:sldMk cId="1215607237" sldId="339"/>
            <ac:spMk id="6151" creationId="{00000000-0000-0000-0000-000000000000}"/>
          </ac:spMkLst>
        </pc:spChg>
      </pc:sldChg>
      <pc:sldChg chg="modNotesTx">
        <pc:chgData name="AMAN Hirohisa" userId="7897ce0a-6212-4313-99c9-22712d29ec23" providerId="ADAL" clId="{7A049675-F49C-47AE-A038-219279BF2392}" dt="2022-03-07T05:45:39.848" v="9014" actId="20577"/>
        <pc:sldMkLst>
          <pc:docMk/>
          <pc:sldMk cId="450330126" sldId="347"/>
        </pc:sldMkLst>
      </pc:sldChg>
      <pc:sldChg chg="addSp delSp modSp modAnim">
        <pc:chgData name="AMAN Hirohisa" userId="7897ce0a-6212-4313-99c9-22712d29ec23" providerId="ADAL" clId="{7A049675-F49C-47AE-A038-219279BF2392}" dt="2022-03-07T05:50:48.953" v="9321" actId="338"/>
        <pc:sldMkLst>
          <pc:docMk/>
          <pc:sldMk cId="3819311147" sldId="348"/>
        </pc:sldMkLst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8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49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0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1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2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7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8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39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0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1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2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3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4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5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6" creationId="{00000000-0000-0000-0000-000000000000}"/>
          </ac:spMkLst>
        </pc:spChg>
        <pc:spChg chg="mod topLvl">
          <ac:chgData name="AMAN Hirohisa" userId="7897ce0a-6212-4313-99c9-22712d29ec23" providerId="ADAL" clId="{7A049675-F49C-47AE-A038-219279BF2392}" dt="2022-03-07T05:50:48.953" v="9321" actId="338"/>
          <ac:spMkLst>
            <pc:docMk/>
            <pc:sldMk cId="3819311147" sldId="348"/>
            <ac:spMk id="15547" creationId="{00000000-0000-0000-0000-000000000000}"/>
          </ac:spMkLst>
        </pc:spChg>
        <pc:grpChg chg="del">
          <ac:chgData name="AMAN Hirohisa" userId="7897ce0a-6212-4313-99c9-22712d29ec23" providerId="ADAL" clId="{7A049675-F49C-47AE-A038-219279BF2392}" dt="2022-03-07T05:50:03.181" v="9319" actId="165"/>
          <ac:grpSpMkLst>
            <pc:docMk/>
            <pc:sldMk cId="3819311147" sldId="348"/>
            <ac:grpSpMk id="5" creationId="{00000000-0000-0000-0000-000000000000}"/>
          </ac:grpSpMkLst>
        </pc:grpChg>
        <pc:grpChg chg="add mod">
          <ac:chgData name="AMAN Hirohisa" userId="7897ce0a-6212-4313-99c9-22712d29ec23" providerId="ADAL" clId="{7A049675-F49C-47AE-A038-219279BF2392}" dt="2022-03-07T05:50:48.953" v="9321" actId="338"/>
          <ac:grpSpMkLst>
            <pc:docMk/>
            <pc:sldMk cId="3819311147" sldId="348"/>
            <ac:grpSpMk id="6" creationId="{DCB2D669-2AE5-4E6B-A672-FCFAB24B91EC}"/>
          </ac:grpSpMkLst>
        </pc:grpChg>
      </pc:sldChg>
      <pc:sldChg chg="modSp modNotesTx">
        <pc:chgData name="AMAN Hirohisa" userId="7897ce0a-6212-4313-99c9-22712d29ec23" providerId="ADAL" clId="{7A049675-F49C-47AE-A038-219279BF2392}" dt="2022-03-04T07:15:15.771" v="7238" actId="20577"/>
        <pc:sldMkLst>
          <pc:docMk/>
          <pc:sldMk cId="4212457933" sldId="350"/>
        </pc:sldMkLst>
        <pc:spChg chg="mod">
          <ac:chgData name="AMAN Hirohisa" userId="7897ce0a-6212-4313-99c9-22712d29ec23" providerId="ADAL" clId="{7A049675-F49C-47AE-A038-219279BF2392}" dt="2022-03-04T07:06:02.953" v="6462" actId="404"/>
          <ac:spMkLst>
            <pc:docMk/>
            <pc:sldMk cId="4212457933" sldId="350"/>
            <ac:spMk id="2" creationId="{C6BC610C-52C6-4D88-B6EF-6766AF3A69B1}"/>
          </ac:spMkLst>
        </pc:spChg>
        <pc:spChg chg="mod">
          <ac:chgData name="AMAN Hirohisa" userId="7897ce0a-6212-4313-99c9-22712d29ec23" providerId="ADAL" clId="{7A049675-F49C-47AE-A038-219279BF2392}" dt="2022-03-04T07:08:51.639" v="6868" actId="1076"/>
          <ac:spMkLst>
            <pc:docMk/>
            <pc:sldMk cId="4212457933" sldId="350"/>
            <ac:spMk id="3" creationId="{E747001C-8322-4992-A3B6-D1D81D262FD9}"/>
          </ac:spMkLst>
        </pc:spChg>
        <pc:spChg chg="mod">
          <ac:chgData name="AMAN Hirohisa" userId="7897ce0a-6212-4313-99c9-22712d29ec23" providerId="ADAL" clId="{7A049675-F49C-47AE-A038-219279BF2392}" dt="2022-03-04T07:11:37.729" v="6874" actId="1076"/>
          <ac:spMkLst>
            <pc:docMk/>
            <pc:sldMk cId="4212457933" sldId="350"/>
            <ac:spMk id="6" creationId="{5E69FADD-73C6-4991-85C2-4B793AE0F114}"/>
          </ac:spMkLst>
        </pc:spChg>
        <pc:spChg chg="mod">
          <ac:chgData name="AMAN Hirohisa" userId="7897ce0a-6212-4313-99c9-22712d29ec23" providerId="ADAL" clId="{7A049675-F49C-47AE-A038-219279BF2392}" dt="2022-03-04T07:11:39.636" v="6875" actId="1076"/>
          <ac:spMkLst>
            <pc:docMk/>
            <pc:sldMk cId="4212457933" sldId="350"/>
            <ac:spMk id="7" creationId="{4988A29F-9847-4767-9859-58338D549AE3}"/>
          </ac:spMkLst>
        </pc:spChg>
        <pc:spChg chg="mod">
          <ac:chgData name="AMAN Hirohisa" userId="7897ce0a-6212-4313-99c9-22712d29ec23" providerId="ADAL" clId="{7A049675-F49C-47AE-A038-219279BF2392}" dt="2022-03-04T07:14:37.617" v="7124"/>
          <ac:spMkLst>
            <pc:docMk/>
            <pc:sldMk cId="4212457933" sldId="350"/>
            <ac:spMk id="8" creationId="{693B08D0-7A90-4EC8-A467-1914D1FC537F}"/>
          </ac:spMkLst>
        </pc:spChg>
      </pc:sldChg>
      <pc:sldChg chg="modSp">
        <pc:chgData name="AMAN Hirohisa" userId="7897ce0a-6212-4313-99c9-22712d29ec23" providerId="ADAL" clId="{7A049675-F49C-47AE-A038-219279BF2392}" dt="2022-03-31T07:44:35.641" v="9528" actId="20577"/>
        <pc:sldMkLst>
          <pc:docMk/>
          <pc:sldMk cId="0" sldId="352"/>
        </pc:sldMkLst>
        <pc:spChg chg="mod">
          <ac:chgData name="AMAN Hirohisa" userId="7897ce0a-6212-4313-99c9-22712d29ec23" providerId="ADAL" clId="{7A049675-F49C-47AE-A038-219279BF2392}" dt="2022-03-31T07:44:35.641" v="9528" actId="20577"/>
          <ac:spMkLst>
            <pc:docMk/>
            <pc:sldMk cId="0" sldId="352"/>
            <ac:spMk id="6" creationId="{0EBC08FA-DBF9-4773-8FD4-AFAED7AE2EE8}"/>
          </ac:spMkLst>
        </pc:spChg>
      </pc:sldChg>
      <pc:sldChg chg="addSp delSp modSp add modAnim modNotesTx">
        <pc:chgData name="AMAN Hirohisa" userId="7897ce0a-6212-4313-99c9-22712d29ec23" providerId="ADAL" clId="{7A049675-F49C-47AE-A038-219279BF2392}" dt="2022-03-08T06:45:11.138" v="9527" actId="20577"/>
        <pc:sldMkLst>
          <pc:docMk/>
          <pc:sldMk cId="3099571115" sldId="353"/>
        </pc:sldMkLst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" creationId="{36147E7E-C1C7-4D36-A023-A0EDE4712E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" creationId="{C4F1B2E8-BAFD-4171-8536-E946ABF295B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" creationId="{7F8D8AB1-11F6-4B75-AB1B-FEE9FB7474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0" creationId="{41A503B3-D5FC-4D76-B2D3-3FFCDC5D7B1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1" creationId="{BD82D8C0-E918-4726-A9B6-6C7EDBAE81D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2" creationId="{517F1DF1-8D79-49FE-93B8-28F93A8A042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3" creationId="{36B68706-3D91-417C-BF08-4EA5D06AE2E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4" creationId="{49001815-FF49-42BF-8557-F1AD5242E26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5" creationId="{3D3450EA-D8BC-413E-BF5F-59147A54E9E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6" creationId="{20C01E05-0E49-42E3-A917-9F58025D9D3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7" creationId="{D4141E43-0FAB-47D0-B007-3512C1AC2CC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8" creationId="{EACDF4A7-2CAC-45DC-A783-1371219CC8D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19" creationId="{003DD625-52AD-45E2-A20A-9F9FB2A0E0F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" creationId="{5CA3DF78-99DF-42C2-A224-4527223D9C5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" creationId="{0729C48A-B069-4704-B035-FC7167786A7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" creationId="{8E94F9C5-AE1D-4AFC-A759-14E47530493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3" creationId="{C5D2F289-DED0-4C4A-AC55-D6E5E2770D18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4" creationId="{6AE666F1-68C8-49B3-8F59-E33C0C45854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5" creationId="{7EA8DF30-128E-40F8-8EC4-8EB6F61005B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6" creationId="{EE97F791-1E5E-44A4-A759-FA27567EDC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7" creationId="{98D1BE3E-3221-41FD-B9FA-03CABA6DBA2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8" creationId="{46FED0F7-72EB-42C0-B68D-3415F0577FA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9" creationId="{BA092B78-990E-4660-AB39-EB9FBB062F6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0" creationId="{CC823AE2-5809-4D1B-AD38-913CC315845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1" creationId="{C7A0D55D-9E30-4CF1-88BD-A3DEF122F4F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2" creationId="{9A64C4C3-B6A8-4BDC-ADD4-A9E4E5A3FF1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3" creationId="{DCE55732-0176-4E10-BFE2-B01BEE9A8E5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4" creationId="{74D31491-C2DF-440A-80D5-17DE028CD7A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5" creationId="{C640EEBB-2E84-4088-866B-7096628AE4F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6" creationId="{B03903B1-8E74-4F81-8F5B-7965946AC1E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7" creationId="{6C4E2E24-8B3E-4E7B-9EFC-3960F7CE030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8" creationId="{3F231C4B-E0D5-44FF-8514-9499A3F19B86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39" creationId="{FA4B2CB0-9CEC-4316-B8BA-4AF54AFD5A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0" creationId="{7D33A1A5-AFA2-4AD1-927C-EB8888DBDB4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1" creationId="{1D501A31-301B-43F8-A0B8-63708694377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2" creationId="{FCB32DF0-4123-4D53-8B5A-2DFF7CD7499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3" creationId="{BD046041-16F8-467B-8D2E-79962E754C5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4" creationId="{BBD6BCA8-C9AB-46E5-BD8E-8210D2818022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5" creationId="{66834A3E-92DF-4811-BD87-CEFA64DB26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6" creationId="{0FFAAD9B-06A9-4F92-B48D-BF221441F88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7" creationId="{389C30B0-2DFE-402E-8DD2-951AEC4C2D8B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8" creationId="{60EB9CDF-540C-44A7-AC9D-18845BA91E5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49" creationId="{9D94EE0F-39B4-4226-B325-17194C3778E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0" creationId="{C0C9EF02-641D-4DE3-B4C2-DAF0E66B33D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1" creationId="{532B7A6E-0ADF-42B9-B60C-84914C37E15D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2" creationId="{D29A3BF9-2C34-48C4-8B7F-BA82127A4419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3" creationId="{DEC07521-3112-4586-949C-30A93AB7605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4" creationId="{F3776D79-3835-4377-A957-F771F58C9C2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5" creationId="{B81BC8BE-6638-4695-82FE-6CDE682CBAB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6" creationId="{A109569B-85AC-42BC-B7A6-D501A34278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7" creationId="{A2C99667-059C-45A9-AB1C-74254EA7F3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8" creationId="{C5D29FBD-49DF-4091-918C-755A283B7C4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59" creationId="{B0FF19CF-8EE2-43A6-87D7-2413AA93F4B3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0" creationId="{90614B58-EDD7-4C7A-95D3-51F46527867A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1" creationId="{A8794F7B-E88E-44C6-A36F-77B2D4BB5707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2" creationId="{95F3B7E3-64D1-43D9-8556-A67FC7522FA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3" creationId="{C7C1ADA0-9AA2-4FB5-99AC-5810CB558F4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4" creationId="{1F49204D-3161-4527-AE20-775AFFF6AB0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5" creationId="{EE732D43-CF6F-422A-83D5-768FDEC6F800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6" creationId="{0D52D046-1C79-4942-803A-D2D9B7561E7C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7" creationId="{768C227C-907D-4DEB-8742-8B9E72841D2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8" creationId="{ED2DF1E1-C85B-4D0B-93B0-29C6103F2B95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69" creationId="{5DF561C5-E78F-4429-9C54-4B9D223B455E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0" creationId="{6FFB960C-273D-434F-ADE3-D0737FB949D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1" creationId="{F6931439-00EB-4DDA-8959-D683929FC871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2" creationId="{3562A736-33E5-45C5-8AA8-B8F7C2A7DA04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3" creationId="{1ED8D927-F7DF-4113-BBE6-1B2C5ADEB5DF}"/>
          </ac:spMkLst>
        </pc:spChg>
        <pc:spChg chg="mod topLvl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4" creationId="{5F2C640A-2AC5-4620-9479-9F38D1101C1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5" creationId="{FDD8F39D-D0EE-4D2E-89F8-625C163B6D8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6" creationId="{4B9DC184-7DE8-49E8-875C-D3DD1C968C7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7" creationId="{AA901D1B-4476-42D8-B6BC-0D338BC138C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8" creationId="{B3F04971-6BB1-433D-9380-36500117AAD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79" creationId="{F910DB1F-5F5C-454A-A1A1-F07467889102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0" creationId="{14F56058-5861-476A-9F50-8C217D2E860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1" creationId="{2AA80C35-6DAF-4FC8-89DC-C284695A7B9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2" creationId="{28F93B2D-1FDE-4BDE-96C8-E00694931EA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3" creationId="{D9F85B9B-F18A-4558-B077-C9A0225F1A0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4" creationId="{821D437D-7E7D-4C4A-B164-7AC1062E696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5" creationId="{C8B9D93D-A0DB-4273-B3B5-3E4E3BC8DE46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6" creationId="{F5039431-BEB9-4B5E-A730-0C6A326106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7" creationId="{5D3CB808-9CC4-49A3-827D-4880E6B2B7E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8" creationId="{DB458A69-22F4-45B0-8590-B56B37D1D2D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89" creationId="{E34BB3B1-26DB-44AD-83AE-4B0C47A4BC8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0" creationId="{7E51C999-2843-4A87-ABC0-6DE0EFC21B50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1" creationId="{266E24BB-70BC-4C45-9501-D4A314B7611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2" creationId="{B3C01300-8AE4-4274-95B9-104C728365F8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3" creationId="{6E68491E-3271-4794-AB41-138F2AE818C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4" creationId="{812D652B-E3B5-48E2-829C-F5D2ACBA894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95" creationId="{88695705-77A5-43EA-AC4C-43448D37261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6" creationId="{A5415BB0-4947-4014-8661-6C4154B5240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7" creationId="{B6E4678B-6D6A-46FA-87AA-F16285A159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8" creationId="{04E5BA94-D221-4824-B963-F6ACBBC7FF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99" creationId="{839AE1D5-6E52-427D-A697-844A901ECB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0" creationId="{EA7DC220-3BAB-4E2E-9B19-7EDBC8CC926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1" creationId="{C5B27D60-9D93-4761-832D-9AE1DDF788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2" creationId="{568E1418-EA4B-43FA-961C-CA4C06A3AF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3" creationId="{3AE42D97-D73B-45C2-BFC8-5D353C1E5B8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4" creationId="{D0341FA7-D163-4DA7-9162-0605C057FAA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5" creationId="{C0F70957-2DAC-422D-8A2F-2B71CBF62F3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6" creationId="{027436FA-426F-4DEE-90DE-2D77747941E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7" creationId="{D84AA26F-CA50-48E6-873B-EBCBA678AB2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8" creationId="{6BF62750-CE1D-4E50-AFB1-E1281D6B54E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09" creationId="{B4047284-AC49-482F-BF80-CCA5CB01E66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0" creationId="{6AAA1601-4627-4FA5-B256-5C7C20C434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1" creationId="{42685F01-7074-433A-8098-442E35F6A69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2" creationId="{745D5061-C009-48F3-BC58-C1814D3342B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3" creationId="{5281EF7D-F28A-4FD0-9C56-397004BDBA9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4" creationId="{FAD78275-82F5-4D55-B13B-6D43A4993C2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5" creationId="{378BA04F-72D2-4E91-9DAE-C22077F2B1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6" creationId="{CF5A2E69-2185-4176-8365-50AFF060468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7" creationId="{BB58220E-3464-4DF3-8790-20805AA8C01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8" creationId="{6AA7EBC1-D8D0-42C1-A964-B8E76E1BDCA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19" creationId="{9AB6D026-3556-4EE4-AEB4-A4FEB8E65C1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0" creationId="{D4DFBC40-A520-4981-840D-EE60C8091B0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1" creationId="{303A494B-3805-42FC-9BD8-D0173CF779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2" creationId="{1FDDF6FE-08F9-49B8-B26A-9CA724EEF6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3" creationId="{5A6B8070-B825-4076-A9F7-BDF2CAB6BC0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4" creationId="{E1184931-46AB-4B4B-A5C0-B5512A37844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5" creationId="{756D0533-9C6F-423B-A511-5E50E0E5134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6" creationId="{1623759B-2004-4180-A33C-83B8DE4C37D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7" creationId="{E56D07C3-86BB-47C4-86A1-50F9D5D9E87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8" creationId="{852E3463-1571-4F1B-95C8-5713E6C883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29" creationId="{13AEAB56-AE8F-4DBD-9147-C8794481A74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0" creationId="{C939DA01-9B64-4EE1-8104-E3E52F7E0BF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1" creationId="{35427D03-8F27-40FB-B149-7860771ACCB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2" creationId="{9EE3BC3C-E0FB-415E-9B62-1419C6D3C6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3" creationId="{A33947B3-AAF3-4425-8ABD-81D86B2F685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4" creationId="{5666192F-55ED-4AAB-9307-FE3A5527AC9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5" creationId="{2A4C143D-6165-40A4-9AD9-1626BC071A6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6" creationId="{41DFECC4-C74D-485E-B52D-D1EF4C33C9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7" creationId="{D16A2894-0DC6-458E-980E-1A6BA46D4F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8" creationId="{DB9ECCC8-F146-4B88-95F5-5C62F15087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39" creationId="{3769AECC-C37E-4E74-8095-703CC269CDA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0" creationId="{03E2B79D-E989-4A2D-BD8D-01C6A933C27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1" creationId="{D4E26C14-25B3-4E33-936D-ECFFDAE06E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2" creationId="{D78B6E7B-EE9E-4198-9ACB-3C48DE1FF4C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3" creationId="{ACCA2949-DAA4-441F-9DD8-FDCDDB2217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4" creationId="{E41F30E7-BCCF-4A52-B979-D020431FF62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5" creationId="{74B93700-A767-4605-AFD2-90DD3AFD53FA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6" creationId="{32F8900C-9456-446F-B6CC-B70FDBFDCC7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7" creationId="{367F24BA-B82E-4ACA-8E19-6E059160A1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8" creationId="{381662AC-D09B-47B3-8ACF-1D87F3515AA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49" creationId="{55F487B7-A862-49C0-A9AF-2B9361D44DE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0" creationId="{4C82C6B1-29F6-4EEC-9C58-18BB708E984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1" creationId="{569BFA34-28CB-422A-BBB7-F65C4EF2348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2" creationId="{07E7E623-D37D-4FDF-9C8F-B4C8D90F4D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3" creationId="{47481335-1D22-491A-88E7-C4626F955507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4" creationId="{122B5302-A9D3-4227-8351-521EC9EC5F3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5" creationId="{9DE7FF13-C21C-4562-8BA4-83F480B5C05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6" creationId="{ACCBF3AA-5E9F-405F-AAE5-83DB5A3FCF0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7" creationId="{F983FEB4-CC44-4FE5-8FB5-D328B3F6CB8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8" creationId="{E153814A-E669-477B-B866-BDED1429DD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59" creationId="{A35704BE-3545-4577-9E56-E283FA0DE50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0" creationId="{F506D842-10F5-45FB-9EC9-63355C33053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1" creationId="{4BFE8125-9B43-4307-8CFE-428B1B31A58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2" creationId="{F72131E6-BD60-4B19-A395-B4CADBC1ED9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3" creationId="{67CAD79B-8031-4201-99D7-BF7D8929DF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4" creationId="{25D4DBBA-E1A5-43B3-A579-A5B23445B51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5" creationId="{9ECCEB3D-8536-4586-A681-C479AB40327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6" creationId="{E495135A-313F-42CA-982A-9662DB106C9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7" creationId="{5BAA3A06-C0B5-40BE-94BB-6E60FA4EB56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8" creationId="{3A5D1B9A-FA9E-4B3A-BB03-8C447B53BF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69" creationId="{B9199325-0FF5-4C26-9682-FAD0F57BCBF4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0" creationId="{0DEA1A33-26F4-476F-9D79-46CE0BBFDB4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1" creationId="{D1455A6E-6636-4E37-B547-671CA789ED1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2" creationId="{FD92AC96-927C-4542-9BE3-EB0D46AF712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3" creationId="{96D57192-96AF-4C56-A4D1-7A9936662CE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4" creationId="{C99CC4BB-B0DC-493D-8A1D-903F97BACF8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5" creationId="{5A7CACBE-E98E-4BF4-BBF7-1ABC918C73C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6" creationId="{1B96DEFA-FF4F-445B-9EEF-4760C4FF6E6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7" creationId="{2E55153C-2DBF-4C49-8DBE-5C94244FC2E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8" creationId="{F852DF61-E15A-4C92-86D0-FFEB95A86D0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79" creationId="{52A03F88-30BE-4A27-BFEA-448E8F29C1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0" creationId="{01EB46E4-BA56-4306-B796-CA7C25E1CDA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1" creationId="{A31555CB-426F-4577-8775-6C68F93B0369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2" creationId="{B44438AD-0F3D-4B95-9070-B9305BA300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3" creationId="{04F7488B-B727-4B8C-9E76-6C02EA43809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4" creationId="{5764FDAB-CC04-4F9B-B278-68F893D8091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5" creationId="{594C3079-D6E5-402C-B3D6-0B3867F9227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6" creationId="{75FA9D6D-4E55-4475-A3DB-B966BE04B3D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7" creationId="{E53FBADA-6E6B-4BA6-858A-F0D3DFA3B995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8" creationId="{8D839D75-EE84-47C4-9809-1EB52323A09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89" creationId="{069EB9C8-789C-4593-989A-AE8B9C34595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0" creationId="{A5FC1BD6-70D3-4E83-80B2-2F32FAE7067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1" creationId="{DA3E529C-4530-4B66-AEC5-4AE22FDE8236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2" creationId="{B0F94840-54BE-4626-BB3B-98FC3AFEE1C8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3" creationId="{1A833029-7E66-44FA-82B9-30E01857D88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4" creationId="{A98AEC0D-ADB8-4C0D-AE5E-92C899863A0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5" creationId="{E9F0017B-8B83-4B75-AFEB-60A9C2E2F55B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6" creationId="{2DC95A8F-C85B-420B-ADFB-DBEB60F9F120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7" creationId="{ECCB6410-E7B1-4965-B73B-A7C36A0E72D2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8" creationId="{DBB00522-47DC-4463-98D0-3F78C9B91A9E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199" creationId="{4FAAFBEE-DFA6-4452-83C5-0C0AD5E9000C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0" creationId="{9478A8E0-275B-4D49-8CBA-E719DCBC1E2D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1" creationId="{ECEF6348-9509-4802-B584-FA95CB0968A1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2" creationId="{C5A6FF93-46D1-4D2B-88B5-6D648C770483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3" creationId="{A85C6353-4A55-40CC-B63E-79F6C761E8EF}"/>
          </ac:spMkLst>
        </pc:spChg>
        <pc:spChg chg="add mod">
          <ac:chgData name="AMAN Hirohisa" userId="7897ce0a-6212-4313-99c9-22712d29ec23" providerId="ADAL" clId="{7A049675-F49C-47AE-A038-219279BF2392}" dt="2022-03-07T05:54:11.798" v="9362" actId="164"/>
          <ac:spMkLst>
            <pc:docMk/>
            <pc:sldMk cId="3099571115" sldId="353"/>
            <ac:spMk id="204" creationId="{C1CD140E-FDBB-456D-AAA4-6F1BD9A57D3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5" creationId="{2BE6A7EA-4E12-46EF-9099-E5AF89831AC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6" creationId="{9B7C4354-60D3-4FDA-A3A2-DF063047B98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7" creationId="{6F9FAF2D-5785-4FA0-B06F-A34F534C89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8" creationId="{457DBDEF-CF51-44FD-AB6F-E979AAC77B4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09" creationId="{E312E975-12A7-4F24-B59F-93FC5346E4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0" creationId="{1BDD01FB-266B-46E0-8C71-EBB0B3476DB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1" creationId="{6AD5B037-A13F-45E8-B3F3-05D12850F56B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2" creationId="{BB828A77-FAD0-483A-9943-46ED17AFE83C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3" creationId="{D4824E83-8E19-4968-87C2-129F5E67A77A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4" creationId="{76572762-6B8F-405B-9F86-CDBD39C087B5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5" creationId="{6E788559-A908-4879-B52E-19F202915E94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6" creationId="{F6E517B4-F454-4AE3-A5E7-F7A26EC744A9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7" creationId="{BD541121-B307-428F-9083-49FF72A3AF1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8" creationId="{C4DFADC6-8D0D-42BA-8DBB-848002E96FB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19" creationId="{2B3B4F0C-B815-42B6-9799-AE582C1AFDAD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0" creationId="{714441BA-633E-4C14-9D21-E5DA8C900427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1" creationId="{DB37489F-1810-4057-A120-84572ABD3B3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2" creationId="{98532031-040D-4DB5-94FC-FA12F00B9F4E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3" creationId="{20F99BA0-3BB6-4D1C-BDBA-38D30E76ACC1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4" creationId="{375E580E-C168-49FB-AA30-F722EFB2F533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5" creationId="{B0FBBDB8-E1D3-436D-84E2-93A33A8B8CAF}"/>
          </ac:spMkLst>
        </pc:spChg>
        <pc:spChg chg="add mod">
          <ac:chgData name="AMAN Hirohisa" userId="7897ce0a-6212-4313-99c9-22712d29ec23" providerId="ADAL" clId="{7A049675-F49C-47AE-A038-219279BF2392}" dt="2022-03-07T05:54:05.441" v="9361" actId="164"/>
          <ac:spMkLst>
            <pc:docMk/>
            <pc:sldMk cId="3099571115" sldId="353"/>
            <ac:spMk id="226" creationId="{F53CABC9-E04C-44ED-9192-E6C21DDB4C03}"/>
          </ac:spMkLst>
        </pc:spChg>
        <pc:spChg chg="mod">
          <ac:chgData name="AMAN Hirohisa" userId="7897ce0a-6212-4313-99c9-22712d29ec23" providerId="ADAL" clId="{7A049675-F49C-47AE-A038-219279BF2392}" dt="2022-03-07T05:51:18.347" v="9325" actId="1076"/>
          <ac:spMkLst>
            <pc:docMk/>
            <pc:sldMk cId="3099571115" sldId="353"/>
            <ac:spMk id="8194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9:14.542" v="9317" actId="1076"/>
          <ac:spMkLst>
            <pc:docMk/>
            <pc:sldMk cId="3099571115" sldId="353"/>
            <ac:spMk id="8195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48:00.989" v="9141"/>
          <ac:spMkLst>
            <pc:docMk/>
            <pc:sldMk cId="3099571115" sldId="353"/>
            <ac:spMk id="8196" creationId="{00000000-0000-0000-0000-000000000000}"/>
          </ac:spMkLst>
        </pc:spChg>
        <pc:spChg chg="mod">
          <ac:chgData name="AMAN Hirohisa" userId="7897ce0a-6212-4313-99c9-22712d29ec23" providerId="ADAL" clId="{7A049675-F49C-47AE-A038-219279BF2392}" dt="2022-03-07T05:55:38.567" v="9443" actId="1037"/>
          <ac:spMkLst>
            <pc:docMk/>
            <pc:sldMk cId="3099571115" sldId="353"/>
            <ac:spMk id="8197" creationId="{00000000-0000-0000-0000-000000000000}"/>
          </ac:spMkLst>
        </pc:s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2" creationId="{4534DE13-973D-406E-8C0E-8E3410E3BD3E}"/>
          </ac:grpSpMkLst>
        </pc:grpChg>
        <pc:grpChg chg="add mod">
          <ac:chgData name="AMAN Hirohisa" userId="7897ce0a-6212-4313-99c9-22712d29ec23" providerId="ADAL" clId="{7A049675-F49C-47AE-A038-219279BF2392}" dt="2022-03-07T05:55:38.567" v="9443" actId="1037"/>
          <ac:grpSpMkLst>
            <pc:docMk/>
            <pc:sldMk cId="3099571115" sldId="353"/>
            <ac:grpSpMk id="3" creationId="{71D7AA0E-BDF2-4939-AAF6-56E1B0248C98}"/>
          </ac:grpSpMkLst>
        </pc:grpChg>
        <pc:grpChg chg="add del mod">
          <ac:chgData name="AMAN Hirohisa" userId="7897ce0a-6212-4313-99c9-22712d29ec23" providerId="ADAL" clId="{7A049675-F49C-47AE-A038-219279BF2392}" dt="2022-03-07T05:49:00.677" v="9315" actId="165"/>
          <ac:grpSpMkLst>
            <pc:docMk/>
            <pc:sldMk cId="3099571115" sldId="353"/>
            <ac:grpSpMk id="6" creationId="{D7427A6C-017E-4122-ADE2-6C6FD58AAD21}"/>
          </ac:grpSpMkLst>
        </pc:grpChg>
      </pc:sldChg>
      <pc:sldChg chg="delSp modSp add">
        <pc:chgData name="AMAN Hirohisa" userId="7897ce0a-6212-4313-99c9-22712d29ec23" providerId="ADAL" clId="{7A049675-F49C-47AE-A038-219279BF2392}" dt="2022-03-08T06:43:58.484" v="9526" actId="478"/>
        <pc:sldMkLst>
          <pc:docMk/>
          <pc:sldMk cId="4228115465" sldId="354"/>
        </pc:sldMkLst>
        <pc:spChg chg="mod">
          <ac:chgData name="AMAN Hirohisa" userId="7897ce0a-6212-4313-99c9-22712d29ec23" providerId="ADAL" clId="{7A049675-F49C-47AE-A038-219279BF2392}" dt="2022-03-08T06:41:10.348" v="9480" actId="207"/>
          <ac:spMkLst>
            <pc:docMk/>
            <pc:sldMk cId="4228115465" sldId="354"/>
            <ac:spMk id="77" creationId="{AA901D1B-4476-42D8-B6BC-0D338BC138CB}"/>
          </ac:spMkLst>
        </pc:spChg>
        <pc:spChg chg="mod">
          <ac:chgData name="AMAN Hirohisa" userId="7897ce0a-6212-4313-99c9-22712d29ec23" providerId="ADAL" clId="{7A049675-F49C-47AE-A038-219279BF2392}" dt="2022-03-08T06:41:05.264" v="9478" actId="207"/>
          <ac:spMkLst>
            <pc:docMk/>
            <pc:sldMk cId="4228115465" sldId="354"/>
            <ac:spMk id="78" creationId="{B3F04971-6BB1-433D-9380-36500117AADE}"/>
          </ac:spMkLst>
        </pc:spChg>
        <pc:spChg chg="mod">
          <ac:chgData name="AMAN Hirohisa" userId="7897ce0a-6212-4313-99c9-22712d29ec23" providerId="ADAL" clId="{7A049675-F49C-47AE-A038-219279BF2392}" dt="2022-03-08T06:41:00.605" v="9476" actId="207"/>
          <ac:spMkLst>
            <pc:docMk/>
            <pc:sldMk cId="4228115465" sldId="354"/>
            <ac:spMk id="79" creationId="{F910DB1F-5F5C-454A-A1A1-F07467889102}"/>
          </ac:spMkLst>
        </pc:spChg>
        <pc:spChg chg="mod">
          <ac:chgData name="AMAN Hirohisa" userId="7897ce0a-6212-4313-99c9-22712d29ec23" providerId="ADAL" clId="{7A049675-F49C-47AE-A038-219279BF2392}" dt="2022-03-08T06:40:56.556" v="9475" actId="207"/>
          <ac:spMkLst>
            <pc:docMk/>
            <pc:sldMk cId="4228115465" sldId="354"/>
            <ac:spMk id="80" creationId="{14F56058-5861-476A-9F50-8C217D2E860F}"/>
          </ac:spMkLst>
        </pc:spChg>
        <pc:spChg chg="mod">
          <ac:chgData name="AMAN Hirohisa" userId="7897ce0a-6212-4313-99c9-22712d29ec23" providerId="ADAL" clId="{7A049675-F49C-47AE-A038-219279BF2392}" dt="2022-03-08T06:41:08.211" v="9479" actId="207"/>
          <ac:spMkLst>
            <pc:docMk/>
            <pc:sldMk cId="4228115465" sldId="354"/>
            <ac:spMk id="81" creationId="{2AA80C35-6DAF-4FC8-89DC-C284695A7B96}"/>
          </ac:spMkLst>
        </pc:spChg>
        <pc:spChg chg="mod">
          <ac:chgData name="AMAN Hirohisa" userId="7897ce0a-6212-4313-99c9-22712d29ec23" providerId="ADAL" clId="{7A049675-F49C-47AE-A038-219279BF2392}" dt="2022-03-08T06:40:53.734" v="9474" actId="207"/>
          <ac:spMkLst>
            <pc:docMk/>
            <pc:sldMk cId="4228115465" sldId="354"/>
            <ac:spMk id="82" creationId="{28F93B2D-1FDE-4BDE-96C8-E00694931EA4}"/>
          </ac:spMkLst>
        </pc:spChg>
        <pc:spChg chg="mod">
          <ac:chgData name="AMAN Hirohisa" userId="7897ce0a-6212-4313-99c9-22712d29ec23" providerId="ADAL" clId="{7A049675-F49C-47AE-A038-219279BF2392}" dt="2022-03-08T06:41:12.654" v="9481" actId="207"/>
          <ac:spMkLst>
            <pc:docMk/>
            <pc:sldMk cId="4228115465" sldId="354"/>
            <ac:spMk id="83" creationId="{D9F85B9B-F18A-4558-B077-C9A0225F1A04}"/>
          </ac:spMkLst>
        </pc:spChg>
        <pc:spChg chg="mod">
          <ac:chgData name="AMAN Hirohisa" userId="7897ce0a-6212-4313-99c9-22712d29ec23" providerId="ADAL" clId="{7A049675-F49C-47AE-A038-219279BF2392}" dt="2022-03-08T06:41:02.927" v="9477" actId="207"/>
          <ac:spMkLst>
            <pc:docMk/>
            <pc:sldMk cId="4228115465" sldId="354"/>
            <ac:spMk id="84" creationId="{821D437D-7E7D-4C4A-B164-7AC1062E696D}"/>
          </ac:spMkLst>
        </pc:spChg>
        <pc:spChg chg="mod">
          <ac:chgData name="AMAN Hirohisa" userId="7897ce0a-6212-4313-99c9-22712d29ec23" providerId="ADAL" clId="{7A049675-F49C-47AE-A038-219279BF2392}" dt="2022-03-08T06:42:48.953" v="9500" actId="207"/>
          <ac:spMkLst>
            <pc:docMk/>
            <pc:sldMk cId="4228115465" sldId="354"/>
            <ac:spMk id="186" creationId="{75FA9D6D-4E55-4475-A3DB-B966BE04B3D0}"/>
          </ac:spMkLst>
        </pc:spChg>
        <pc:spChg chg="mod">
          <ac:chgData name="AMAN Hirohisa" userId="7897ce0a-6212-4313-99c9-22712d29ec23" providerId="ADAL" clId="{7A049675-F49C-47AE-A038-219279BF2392}" dt="2022-03-08T06:42:39.574" v="9496" actId="207"/>
          <ac:spMkLst>
            <pc:docMk/>
            <pc:sldMk cId="4228115465" sldId="354"/>
            <ac:spMk id="187" creationId="{E53FBADA-6E6B-4BA6-858A-F0D3DFA3B995}"/>
          </ac:spMkLst>
        </pc:spChg>
        <pc:spChg chg="mod">
          <ac:chgData name="AMAN Hirohisa" userId="7897ce0a-6212-4313-99c9-22712d29ec23" providerId="ADAL" clId="{7A049675-F49C-47AE-A038-219279BF2392}" dt="2022-03-08T06:42:21.742" v="9489" actId="207"/>
          <ac:spMkLst>
            <pc:docMk/>
            <pc:sldMk cId="4228115465" sldId="354"/>
            <ac:spMk id="188" creationId="{8D839D75-EE84-47C4-9809-1EB52323A091}"/>
          </ac:spMkLst>
        </pc:spChg>
        <pc:spChg chg="mod">
          <ac:chgData name="AMAN Hirohisa" userId="7897ce0a-6212-4313-99c9-22712d29ec23" providerId="ADAL" clId="{7A049675-F49C-47AE-A038-219279BF2392}" dt="2022-03-08T06:42:16.743" v="9487" actId="20577"/>
          <ac:spMkLst>
            <pc:docMk/>
            <pc:sldMk cId="4228115465" sldId="354"/>
            <ac:spMk id="189" creationId="{069EB9C8-789C-4593-989A-AE8B9C345951}"/>
          </ac:spMkLst>
        </pc:spChg>
        <pc:spChg chg="mod">
          <ac:chgData name="AMAN Hirohisa" userId="7897ce0a-6212-4313-99c9-22712d29ec23" providerId="ADAL" clId="{7A049675-F49C-47AE-A038-219279BF2392}" dt="2022-03-08T06:42:44.788" v="9498" actId="207"/>
          <ac:spMkLst>
            <pc:docMk/>
            <pc:sldMk cId="4228115465" sldId="354"/>
            <ac:spMk id="190" creationId="{A5FC1BD6-70D3-4E83-80B2-2F32FAE7067D}"/>
          </ac:spMkLst>
        </pc:spChg>
        <pc:spChg chg="mod">
          <ac:chgData name="AMAN Hirohisa" userId="7897ce0a-6212-4313-99c9-22712d29ec23" providerId="ADAL" clId="{7A049675-F49C-47AE-A038-219279BF2392}" dt="2022-03-08T06:42:10.474" v="9483" actId="207"/>
          <ac:spMkLst>
            <pc:docMk/>
            <pc:sldMk cId="4228115465" sldId="354"/>
            <ac:spMk id="191" creationId="{DA3E529C-4530-4B66-AEC5-4AE22FDE8236}"/>
          </ac:spMkLst>
        </pc:spChg>
        <pc:spChg chg="mod">
          <ac:chgData name="AMAN Hirohisa" userId="7897ce0a-6212-4313-99c9-22712d29ec23" providerId="ADAL" clId="{7A049675-F49C-47AE-A038-219279BF2392}" dt="2022-03-08T06:42:53.352" v="9502" actId="207"/>
          <ac:spMkLst>
            <pc:docMk/>
            <pc:sldMk cId="4228115465" sldId="354"/>
            <ac:spMk id="192" creationId="{B0F94840-54BE-4626-BB3B-98FC3AFEE1C8}"/>
          </ac:spMkLst>
        </pc:spChg>
        <pc:spChg chg="mod">
          <ac:chgData name="AMAN Hirohisa" userId="7897ce0a-6212-4313-99c9-22712d29ec23" providerId="ADAL" clId="{7A049675-F49C-47AE-A038-219279BF2392}" dt="2022-03-08T06:42:32.088" v="9494" actId="207"/>
          <ac:spMkLst>
            <pc:docMk/>
            <pc:sldMk cId="4228115465" sldId="354"/>
            <ac:spMk id="193" creationId="{1A833029-7E66-44FA-82B9-30E01857D880}"/>
          </ac:spMkLst>
        </pc:spChg>
        <pc:spChg chg="mod">
          <ac:chgData name="AMAN Hirohisa" userId="7897ce0a-6212-4313-99c9-22712d29ec23" providerId="ADAL" clId="{7A049675-F49C-47AE-A038-219279BF2392}" dt="2022-03-08T06:39:32.620" v="9461"/>
          <ac:spMkLst>
            <pc:docMk/>
            <pc:sldMk cId="4228115465" sldId="354"/>
            <ac:spMk id="8196" creationId="{00000000-0000-0000-0000-000000000000}"/>
          </ac:spMkLst>
        </pc:spChg>
        <pc:spChg chg="del mod">
          <ac:chgData name="AMAN Hirohisa" userId="7897ce0a-6212-4313-99c9-22712d29ec23" providerId="ADAL" clId="{7A049675-F49C-47AE-A038-219279BF2392}" dt="2022-03-08T06:43:58.484" v="9526" actId="478"/>
          <ac:spMkLst>
            <pc:docMk/>
            <pc:sldMk cId="4228115465" sldId="354"/>
            <ac:spMk id="8197" creationId="{00000000-0000-0000-0000-000000000000}"/>
          </ac:spMkLst>
        </pc:spChg>
        <pc:grpChg chg="mod">
          <ac:chgData name="AMAN Hirohisa" userId="7897ce0a-6212-4313-99c9-22712d29ec23" providerId="ADAL" clId="{7A049675-F49C-47AE-A038-219279BF2392}" dt="2022-03-08T06:43:48.094" v="9524" actId="1037"/>
          <ac:grpSpMkLst>
            <pc:docMk/>
            <pc:sldMk cId="4228115465" sldId="354"/>
            <ac:grpSpMk id="2" creationId="{4534DE13-973D-406E-8C0E-8E3410E3BD3E}"/>
          </ac:grpSpMkLst>
        </pc:grpChg>
        <pc:grpChg chg="mod">
          <ac:chgData name="AMAN Hirohisa" userId="7897ce0a-6212-4313-99c9-22712d29ec23" providerId="ADAL" clId="{7A049675-F49C-47AE-A038-219279BF2392}" dt="2022-03-08T06:43:56.616" v="9525" actId="1076"/>
          <ac:grpSpMkLst>
            <pc:docMk/>
            <pc:sldMk cId="4228115465" sldId="354"/>
            <ac:grpSpMk id="3" creationId="{71D7AA0E-BDF2-4939-AAF6-56E1B0248C98}"/>
          </ac:grpSpMkLst>
        </pc:grpChg>
      </pc:sldChg>
    </pc:docChg>
  </pc:docChgLst>
  <pc:docChgLst>
    <pc:chgData name="AMAN Hirohisa" userId="7897ce0a-6212-4313-99c9-22712d29ec23" providerId="ADAL" clId="{10D88A7B-EE93-4CEC-823D-7C42178580CA}"/>
    <pc:docChg chg="undo custSel modSld">
      <pc:chgData name="AMAN Hirohisa" userId="7897ce0a-6212-4313-99c9-22712d29ec23" providerId="ADAL" clId="{10D88A7B-EE93-4CEC-823D-7C42178580CA}" dt="2022-03-05T02:23:49.151" v="1767" actId="20577"/>
      <pc:docMkLst>
        <pc:docMk/>
      </pc:docMkLst>
      <pc:sldChg chg="modSp mod modNotesTx">
        <pc:chgData name="AMAN Hirohisa" userId="7897ce0a-6212-4313-99c9-22712d29ec23" providerId="ADAL" clId="{10D88A7B-EE93-4CEC-823D-7C42178580CA}" dt="2022-03-05T02:12:42.273" v="567" actId="14100"/>
        <pc:sldMkLst>
          <pc:docMk/>
          <pc:sldMk cId="231038222" sldId="340"/>
        </pc:sldMkLst>
        <pc:spChg chg="mod">
          <ac:chgData name="AMAN Hirohisa" userId="7897ce0a-6212-4313-99c9-22712d29ec23" providerId="ADAL" clId="{10D88A7B-EE93-4CEC-823D-7C42178580CA}" dt="2022-03-05T02:09:53.884" v="97"/>
          <ac:spMkLst>
            <pc:docMk/>
            <pc:sldMk cId="231038222" sldId="340"/>
            <ac:spMk id="7172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2:42.273" v="567" actId="14100"/>
          <ac:spMkLst>
            <pc:docMk/>
            <pc:sldMk cId="231038222" sldId="340"/>
            <ac:spMk id="7204" creationId="{00000000-0000-0000-0000-000000000000}"/>
          </ac:spMkLst>
        </pc:spChg>
      </pc:sldChg>
      <pc:sldChg chg="modSp mod modNotesTx">
        <pc:chgData name="AMAN Hirohisa" userId="7897ce0a-6212-4313-99c9-22712d29ec23" providerId="ADAL" clId="{10D88A7B-EE93-4CEC-823D-7C42178580CA}" dt="2022-03-05T02:13:36.005" v="624" actId="20577"/>
        <pc:sldMkLst>
          <pc:docMk/>
          <pc:sldMk cId="2765750298" sldId="341"/>
        </pc:sldMkLst>
        <pc:spChg chg="mod">
          <ac:chgData name="AMAN Hirohisa" userId="7897ce0a-6212-4313-99c9-22712d29ec23" providerId="ADAL" clId="{10D88A7B-EE93-4CEC-823D-7C42178580CA}" dt="2022-03-05T02:12:51.863" v="587"/>
          <ac:spMkLst>
            <pc:docMk/>
            <pc:sldMk cId="2765750298" sldId="341"/>
            <ac:spMk id="8196" creationId="{00000000-0000-0000-0000-000000000000}"/>
          </ac:spMkLst>
        </pc:spChg>
        <pc:spChg chg="mod">
          <ac:chgData name="AMAN Hirohisa" userId="7897ce0a-6212-4313-99c9-22712d29ec23" providerId="ADAL" clId="{10D88A7B-EE93-4CEC-823D-7C42178580CA}" dt="2022-03-05T02:13:15.735" v="596"/>
          <ac:spMkLst>
            <pc:docMk/>
            <pc:sldMk cId="2765750298" sldId="341"/>
            <ac:spMk id="8197" creationId="{00000000-0000-0000-0000-000000000000}"/>
          </ac:spMkLst>
        </pc:spChg>
      </pc:sldChg>
      <pc:sldChg chg="modSp mod">
        <pc:chgData name="AMAN Hirohisa" userId="7897ce0a-6212-4313-99c9-22712d29ec23" providerId="ADAL" clId="{10D88A7B-EE93-4CEC-823D-7C42178580CA}" dt="2022-03-05T02:14:26.734" v="626" actId="14100"/>
        <pc:sldMkLst>
          <pc:docMk/>
          <pc:sldMk cId="1542937303" sldId="342"/>
        </pc:sldMkLst>
        <pc:spChg chg="mod">
          <ac:chgData name="AMAN Hirohisa" userId="7897ce0a-6212-4313-99c9-22712d29ec23" providerId="ADAL" clId="{10D88A7B-EE93-4CEC-823D-7C42178580CA}" dt="2022-03-05T02:14:26.734" v="626" actId="14100"/>
          <ac:spMkLst>
            <pc:docMk/>
            <pc:sldMk cId="1542937303" sldId="342"/>
            <ac:spMk id="9221" creationId="{00000000-0000-0000-0000-000000000000}"/>
          </ac:spMkLst>
        </pc:spChg>
      </pc:sldChg>
      <pc:sldChg chg="modNotesTx">
        <pc:chgData name="AMAN Hirohisa" userId="7897ce0a-6212-4313-99c9-22712d29ec23" providerId="ADAL" clId="{10D88A7B-EE93-4CEC-823D-7C42178580CA}" dt="2022-03-05T02:18:07.368" v="1014"/>
        <pc:sldMkLst>
          <pc:docMk/>
          <pc:sldMk cId="3871133637" sldId="345"/>
        </pc:sldMkLst>
      </pc:sldChg>
      <pc:sldChg chg="modNotesTx">
        <pc:chgData name="AMAN Hirohisa" userId="7897ce0a-6212-4313-99c9-22712d29ec23" providerId="ADAL" clId="{10D88A7B-EE93-4CEC-823D-7C42178580CA}" dt="2022-03-05T02:21:04.029" v="1417" actId="20577"/>
        <pc:sldMkLst>
          <pc:docMk/>
          <pc:sldMk cId="1750622137" sldId="346"/>
        </pc:sldMkLst>
      </pc:sldChg>
      <pc:sldChg chg="modNotesTx">
        <pc:chgData name="AMAN Hirohisa" userId="7897ce0a-6212-4313-99c9-22712d29ec23" providerId="ADAL" clId="{10D88A7B-EE93-4CEC-823D-7C42178580CA}" dt="2022-03-05T02:21:25.113" v="1439" actId="20577"/>
        <pc:sldMkLst>
          <pc:docMk/>
          <pc:sldMk cId="450330126" sldId="347"/>
        </pc:sldMkLst>
      </pc:sldChg>
      <pc:sldChg chg="modSp mod modNotesTx">
        <pc:chgData name="AMAN Hirohisa" userId="7897ce0a-6212-4313-99c9-22712d29ec23" providerId="ADAL" clId="{10D88A7B-EE93-4CEC-823D-7C42178580CA}" dt="2022-03-05T02:23:49.151" v="1767" actId="20577"/>
        <pc:sldMkLst>
          <pc:docMk/>
          <pc:sldMk cId="993107" sldId="349"/>
        </pc:sldMkLst>
        <pc:spChg chg="mod">
          <ac:chgData name="AMAN Hirohisa" userId="7897ce0a-6212-4313-99c9-22712d29ec23" providerId="ADAL" clId="{10D88A7B-EE93-4CEC-823D-7C42178580CA}" dt="2022-03-05T02:21:37.785" v="1441" actId="20577"/>
          <ac:spMkLst>
            <pc:docMk/>
            <pc:sldMk cId="993107" sldId="349"/>
            <ac:spMk id="16476" creationId="{00000000-0000-0000-0000-000000000000}"/>
          </ac:spMkLst>
        </pc:spChg>
        <pc:graphicFrameChg chg="modGraphic">
          <ac:chgData name="AMAN Hirohisa" userId="7897ce0a-6212-4313-99c9-22712d29ec23" providerId="ADAL" clId="{10D88A7B-EE93-4CEC-823D-7C42178580CA}" dt="2022-03-05T02:21:43.534" v="1443" actId="20577"/>
          <ac:graphicFrameMkLst>
            <pc:docMk/>
            <pc:sldMk cId="993107" sldId="349"/>
            <ac:graphicFrameMk id="360578" creationId="{00000000-0000-0000-0000-000000000000}"/>
          </ac:graphicFrameMkLst>
        </pc:graphicFrameChg>
      </pc:sldChg>
      <pc:sldChg chg="modNotesTx">
        <pc:chgData name="AMAN Hirohisa" userId="7897ce0a-6212-4313-99c9-22712d29ec23" providerId="ADAL" clId="{10D88A7B-EE93-4CEC-823D-7C42178580CA}" dt="2022-03-05T02:09:38.169" v="75"/>
        <pc:sldMkLst>
          <pc:docMk/>
          <pc:sldMk cId="2771232994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78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49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06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44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13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r>
              <a:rPr lang="ja-JP" altLang="en-US" dirty="0"/>
              <a:t>sorting:</a:t>
            </a:r>
            <a:r>
              <a:rPr lang="en-US" altLang="ja-JP" dirty="0"/>
              <a:t>sorting</a:t>
            </a:r>
          </a:p>
          <a:p>
            <a:pPr algn="l" rtl="0"/>
            <a:r>
              <a:rPr lang="ja-JP" altLang="en-US" dirty="0"/>
              <a:t>Sequence (Suretsu):</a:t>
            </a:r>
            <a:r>
              <a:rPr lang="en-US" altLang="ja-JP" dirty="0"/>
              <a:t>sequence of numbers</a:t>
            </a:r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57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30CAE5F-7531-77EE-0C3B-A16ABB8AC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77B631-E952-BCE2-B745-72FA1668C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9EB4AA-061D-A966-35D1-91DB04990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Software Testing – Practice 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E559FA-DB2B-4DE4-37BD-03B9607F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15457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[3] Test-Driven Development</a:t>
            </a:r>
            <a:endParaRPr lang="ja-JP" altLang="en-US" sz="2800" kern="0" dirty="0">
              <a:ea typeface="HGPｺﾞｼｯｸE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(1/7)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74674" y="1810941"/>
            <a:ext cx="7993064" cy="4285059"/>
          </a:xfrm>
        </p:spPr>
        <p:txBody>
          <a:bodyPr wrap="square" anchor="t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3200" dirty="0" err="1"/>
              <a:t>Mục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tiêu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 err="1"/>
              <a:t>Viết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hàm</a:t>
            </a:r>
            <a:r>
              <a:rPr lang="en-US" altLang="ja-JP" sz="3200" dirty="0"/>
              <a:t> </a:t>
            </a:r>
            <a:r>
              <a:rPr lang="en-US" altLang="ja-JP" sz="3200" b="1" dirty="0" err="1"/>
              <a:t>tính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điểm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trung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bình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Thực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hành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hình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thức</a:t>
            </a:r>
            <a:r>
              <a:rPr lang="en-US" altLang="ja-JP" sz="3200" b="1" dirty="0"/>
              <a:t> 2 </a:t>
            </a:r>
            <a:r>
              <a:rPr lang="en-US" altLang="ja-JP" sz="3200" dirty="0" err="1"/>
              <a:t>của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các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sinh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viên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lớp</a:t>
            </a:r>
            <a:r>
              <a:rPr lang="en-US" altLang="ja-JP" sz="3200" dirty="0"/>
              <a:t> SE113.N21.CNCL</a:t>
            </a:r>
          </a:p>
          <a:p>
            <a:pPr rtl="0" eaLnBrk="1" hangingPunct="1">
              <a:lnSpc>
                <a:spcPct val="90000"/>
              </a:lnSpc>
            </a:pPr>
            <a:r>
              <a:rPr lang="en-US" altLang="ja-JP" sz="3200" b="1" dirty="0" err="1"/>
              <a:t>Tên</a:t>
            </a:r>
            <a:r>
              <a:rPr lang="en-US" altLang="ja-JP" sz="3200" b="1" dirty="0"/>
              <a:t> </a:t>
            </a:r>
            <a:r>
              <a:rPr lang="en-US" altLang="ja-JP" sz="3200" b="1" dirty="0" err="1"/>
              <a:t>hàm</a:t>
            </a:r>
            <a:r>
              <a:rPr lang="en-US" altLang="ja-JP" sz="3200" b="1" dirty="0"/>
              <a:t>:</a:t>
            </a:r>
            <a:br>
              <a:rPr lang="en-US" altLang="ja-JP" sz="3200" b="1" dirty="0"/>
            </a:br>
            <a:r>
              <a:rPr lang="en-US" altLang="ja-JP" sz="3200" dirty="0"/>
              <a:t>calculate_practice_form2_score</a:t>
            </a:r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 wrap="square" anchor="t">
            <a:normAutofit/>
          </a:bodyPr>
          <a:lstStyle/>
          <a:p>
            <a:pPr rtl="0">
              <a:spcAft>
                <a:spcPts val="600"/>
              </a:spcAft>
            </a:pPr>
            <a:fld id="{D0F02D9A-3D6B-40BA-86F7-56084D6BE912}" type="slidenum">
              <a:rPr lang="en-US" altLang="ja-JP" smtClean="0"/>
              <a:pPr rtl="0">
                <a:spcAft>
                  <a:spcPts val="600"/>
                </a:spcAft>
              </a:pPr>
              <a:t>2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E6EBCC-C592-9022-79CE-EE657EEFA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(2/7)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74673" y="1810941"/>
            <a:ext cx="8569327" cy="4285059"/>
          </a:xfrm>
        </p:spPr>
        <p:txBody>
          <a:bodyPr wrap="square" anchor="t">
            <a:normAutofit/>
          </a:bodyPr>
          <a:lstStyle/>
          <a:p>
            <a:pPr algn="just" rtl="0" eaLnBrk="1" hangingPunct="1">
              <a:lnSpc>
                <a:spcPct val="90000"/>
              </a:lnSpc>
            </a:pPr>
            <a:r>
              <a:rPr lang="en-US" altLang="ja-JP" b="1" dirty="0" err="1"/>
              <a:t>Mô</a:t>
            </a:r>
            <a:r>
              <a:rPr lang="en-US" altLang="ja-JP" b="1" dirty="0"/>
              <a:t> </a:t>
            </a:r>
            <a:r>
              <a:rPr lang="en-US" altLang="ja-JP" b="1" dirty="0" err="1"/>
              <a:t>tả</a:t>
            </a:r>
            <a:r>
              <a:rPr lang="en-US" altLang="ja-JP" b="1" dirty="0"/>
              <a:t> </a:t>
            </a:r>
            <a:r>
              <a:rPr lang="en-US" altLang="ja-JP" b="1" dirty="0" err="1"/>
              <a:t>các</a:t>
            </a:r>
            <a:r>
              <a:rPr lang="en-US" altLang="ja-JP" b="1" dirty="0"/>
              <a:t> </a:t>
            </a:r>
            <a:r>
              <a:rPr lang="en-US" altLang="ja-JP" b="1" dirty="0" err="1"/>
              <a:t>tham</a:t>
            </a:r>
            <a:r>
              <a:rPr lang="en-US" altLang="ja-JP" b="1" dirty="0"/>
              <a:t> </a:t>
            </a:r>
            <a:r>
              <a:rPr lang="en-US" altLang="ja-JP" b="1" dirty="0" err="1"/>
              <a:t>số</a:t>
            </a:r>
            <a:r>
              <a:rPr lang="en-US" altLang="ja-JP" b="1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dirty="0" err="1">
                <a:solidFill>
                  <a:srgbClr val="FF0000"/>
                </a:solidFill>
              </a:rPr>
              <a:t>Số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lượng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bài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thực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hành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thực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hiện</a:t>
            </a:r>
            <a:r>
              <a:rPr lang="en-US" altLang="ja-JP" sz="2800" dirty="0">
                <a:solidFill>
                  <a:srgbClr val="FF0000"/>
                </a:solidFill>
              </a:rPr>
              <a:t> (x)</a:t>
            </a:r>
            <a:r>
              <a:rPr lang="en-US" altLang="ja-JP" sz="2800" dirty="0"/>
              <a:t>:</a:t>
            </a:r>
            <a:br>
              <a:rPr lang="en-US" altLang="ja-JP" sz="2800" dirty="0"/>
            </a:br>
            <a:r>
              <a:rPr lang="en-US" altLang="ja-JP" sz="2800" dirty="0"/>
              <a:t>integer, 1 &lt;= x &lt;=5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dirty="0" err="1">
                <a:solidFill>
                  <a:srgbClr val="FF0000"/>
                </a:solidFill>
              </a:rPr>
              <a:t>Điểm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số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của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từng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bài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thực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hành</a:t>
            </a:r>
            <a:r>
              <a:rPr lang="en-US" altLang="ja-JP" sz="2800" dirty="0">
                <a:solidFill>
                  <a:srgbClr val="FF0000"/>
                </a:solidFill>
              </a:rPr>
              <a:t> (y)</a:t>
            </a:r>
            <a:r>
              <a:rPr lang="en-US" altLang="ja-JP" sz="2800" dirty="0"/>
              <a:t>:</a:t>
            </a:r>
            <a:br>
              <a:rPr lang="en-US" altLang="ja-JP" sz="2800" dirty="0"/>
            </a:br>
            <a:r>
              <a:rPr lang="en-US" altLang="ja-JP" sz="2800" dirty="0"/>
              <a:t>float, 0.0 &lt;= y &lt;= 10.0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dirty="0" err="1">
                <a:solidFill>
                  <a:srgbClr val="FF0000"/>
                </a:solidFill>
              </a:rPr>
              <a:t>Nộp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bài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trễ</a:t>
            </a:r>
            <a:r>
              <a:rPr lang="en-US" altLang="ja-JP" sz="2800" dirty="0">
                <a:solidFill>
                  <a:srgbClr val="FF0000"/>
                </a:solidFill>
              </a:rPr>
              <a:t> hay </a:t>
            </a:r>
            <a:r>
              <a:rPr lang="en-US" altLang="ja-JP" sz="2800" dirty="0" err="1">
                <a:solidFill>
                  <a:srgbClr val="FF0000"/>
                </a:solidFill>
              </a:rPr>
              <a:t>không</a:t>
            </a:r>
            <a:r>
              <a:rPr lang="en-US" altLang="ja-JP" sz="2800" dirty="0">
                <a:solidFill>
                  <a:srgbClr val="FF0000"/>
                </a:solidFill>
              </a:rPr>
              <a:t> (z):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en-US" altLang="ja-JP" sz="2800" dirty="0"/>
              <a:t>integer, z = 0 </a:t>
            </a:r>
            <a:r>
              <a:rPr lang="en-US" altLang="ja-JP" sz="2800" dirty="0" err="1"/>
              <a:t>là</a:t>
            </a:r>
            <a:r>
              <a:rPr lang="en-US" altLang="ja-JP" sz="2800" dirty="0"/>
              <a:t> </a:t>
            </a:r>
            <a:r>
              <a:rPr lang="en-US" altLang="ja-JP" sz="2800" dirty="0" err="1"/>
              <a:t>không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nộp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bài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trễ</a:t>
            </a:r>
            <a:r>
              <a:rPr lang="en-US" altLang="ja-JP" sz="2800" dirty="0"/>
              <a:t>, z = 1 </a:t>
            </a:r>
            <a:r>
              <a:rPr lang="en-US" altLang="ja-JP" sz="2800" dirty="0" err="1"/>
              <a:t>là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nộp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bài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trễ</a:t>
            </a:r>
            <a:r>
              <a:rPr lang="en-US" altLang="ja-JP" sz="2800" dirty="0"/>
              <a:t> (</a:t>
            </a:r>
            <a:r>
              <a:rPr lang="en-US" altLang="ja-JP" sz="2800" dirty="0" err="1"/>
              <a:t>Xét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trên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từng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bài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nộp</a:t>
            </a:r>
            <a:r>
              <a:rPr lang="en-US" altLang="ja-JP" sz="2800" dirty="0"/>
              <a:t>)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dirty="0" err="1">
                <a:solidFill>
                  <a:srgbClr val="FF0000"/>
                </a:solidFill>
              </a:rPr>
              <a:t>Số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lượng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buổi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đi</a:t>
            </a: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err="1">
                <a:solidFill>
                  <a:srgbClr val="FF0000"/>
                </a:solidFill>
              </a:rPr>
              <a:t>học</a:t>
            </a:r>
            <a:r>
              <a:rPr lang="en-US" altLang="ja-JP" sz="2800" dirty="0">
                <a:solidFill>
                  <a:srgbClr val="FF0000"/>
                </a:solidFill>
              </a:rPr>
              <a:t> (k)</a:t>
            </a:r>
            <a:r>
              <a:rPr lang="en-US" altLang="ja-JP" sz="2800" dirty="0"/>
              <a:t>:</a:t>
            </a:r>
            <a:br>
              <a:rPr lang="en-US" altLang="ja-JP" sz="2800" dirty="0"/>
            </a:br>
            <a:r>
              <a:rPr lang="en-US" altLang="ja-JP" sz="2800" dirty="0"/>
              <a:t>integer, 0 &lt;= k &lt;= 15</a:t>
            </a:r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 wrap="square" anchor="t">
            <a:normAutofit/>
          </a:bodyPr>
          <a:lstStyle/>
          <a:p>
            <a:pPr rtl="0">
              <a:spcAft>
                <a:spcPts val="600"/>
              </a:spcAft>
            </a:pPr>
            <a:fld id="{D0F02D9A-3D6B-40BA-86F7-56084D6BE912}" type="slidenum">
              <a:rPr lang="en-US" altLang="ja-JP" smtClean="0"/>
              <a:pPr rtl="0">
                <a:spcAft>
                  <a:spcPts val="600"/>
                </a:spcAft>
              </a:pPr>
              <a:t>3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E6EBCC-C592-9022-79CE-EE657EEFA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</p:spTree>
    <p:extLst>
      <p:ext uri="{BB962C8B-B14F-4D97-AF65-F5344CB8AC3E}">
        <p14:creationId xmlns:p14="http://schemas.microsoft.com/office/powerpoint/2010/main" val="15490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(3/7)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F007-3476-98F8-4FA1-C8DEABFE1666}"/>
              </a:ext>
            </a:extLst>
          </p:cNvPr>
          <p:cNvSpPr txBox="1">
            <a:spLocks noChangeArrowheads="1"/>
          </p:cNvSpPr>
          <p:nvPr/>
        </p:nvSpPr>
        <p:spPr>
          <a:xfrm>
            <a:off x="574674" y="1807767"/>
            <a:ext cx="8340726" cy="428823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sz="2800" b="1" kern="0" dirty="0" err="1"/>
              <a:t>Giá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trị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trả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về</a:t>
            </a:r>
            <a:r>
              <a:rPr lang="en-US" altLang="ja-JP" sz="2800" b="1" kern="0" dirty="0"/>
              <a:t>: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trung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bình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cuối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cùng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sau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khi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tính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bị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(</a:t>
            </a:r>
            <a:r>
              <a:rPr lang="en-US" altLang="ja-JP" sz="2800" kern="0" dirty="0" err="1"/>
              <a:t>Làm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tròn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đến</a:t>
            </a:r>
            <a:r>
              <a:rPr lang="en-US" altLang="ja-JP" sz="2800" kern="0" dirty="0"/>
              <a:t> 0.5)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kern="0" dirty="0" err="1"/>
              <a:t>Số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điểm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trừ</a:t>
            </a:r>
            <a:r>
              <a:rPr lang="en-US" altLang="ja-JP" sz="2800" b="1" kern="0" dirty="0"/>
              <a:t> do </a:t>
            </a:r>
            <a:r>
              <a:rPr lang="en-US" altLang="ja-JP" sz="2800" b="1" kern="0" dirty="0" err="1"/>
              <a:t>nộp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trễ</a:t>
            </a:r>
            <a:r>
              <a:rPr lang="en-US" altLang="ja-JP" sz="2800" b="1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nào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thì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10% </a:t>
            </a:r>
            <a:r>
              <a:rPr lang="en-US" altLang="ja-JP" sz="2800" kern="0" dirty="0" err="1"/>
              <a:t>vào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số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của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đó</a:t>
            </a:r>
            <a:endParaRPr lang="en-US" altLang="ja-JP" sz="2800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ja-JP" sz="2800" kern="0" dirty="0"/>
              <a:t>Khi </a:t>
            </a: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lần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thứ</a:t>
            </a:r>
            <a:r>
              <a:rPr lang="en-US" altLang="ja-JP" sz="2800" kern="0" dirty="0"/>
              <a:t> 3,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30% </a:t>
            </a:r>
            <a:r>
              <a:rPr lang="en-US" altLang="ja-JP" sz="2800" kern="0" dirty="0" err="1"/>
              <a:t>vào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của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đó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và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không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tính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về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sau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nếu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 (</a:t>
            </a:r>
            <a:r>
              <a:rPr lang="en-US" altLang="ja-JP" sz="2800" kern="0" dirty="0" err="1"/>
              <a:t>tức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từ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thứ</a:t>
            </a:r>
            <a:r>
              <a:rPr lang="en-US" altLang="ja-JP" sz="2800" kern="0" dirty="0"/>
              <a:t> 4 </a:t>
            </a:r>
            <a:r>
              <a:rPr lang="en-US" altLang="ja-JP" sz="2800" kern="0" dirty="0" err="1"/>
              <a:t>trở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là</a:t>
            </a:r>
            <a:r>
              <a:rPr lang="en-US" altLang="ja-JP" sz="2800" kern="0" dirty="0"/>
              <a:t> 0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khi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34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5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(4/7)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F007-3476-98F8-4FA1-C8DEABFE1666}"/>
              </a:ext>
            </a:extLst>
          </p:cNvPr>
          <p:cNvSpPr txBox="1">
            <a:spLocks noChangeArrowheads="1"/>
          </p:cNvSpPr>
          <p:nvPr/>
        </p:nvSpPr>
        <p:spPr>
          <a:xfrm>
            <a:off x="574674" y="1807767"/>
            <a:ext cx="7993064" cy="428823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ja-JP" sz="2800" b="1" kern="0" dirty="0" err="1"/>
              <a:t>Số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điểm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trừ</a:t>
            </a:r>
            <a:r>
              <a:rPr lang="en-US" altLang="ja-JP" sz="2800" b="1" kern="0" dirty="0"/>
              <a:t> do </a:t>
            </a:r>
            <a:r>
              <a:rPr lang="en-US" altLang="ja-JP" sz="2800" b="1" kern="0" dirty="0" err="1"/>
              <a:t>không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đi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học</a:t>
            </a:r>
            <a:r>
              <a:rPr lang="en-US" altLang="ja-JP" sz="2800" b="1" kern="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800" kern="0" dirty="0" err="1"/>
              <a:t>Nếu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số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buổi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học</a:t>
            </a:r>
            <a:r>
              <a:rPr lang="en-US" altLang="ja-JP" sz="2800" kern="0" dirty="0"/>
              <a:t> &lt; 10 </a:t>
            </a:r>
            <a:r>
              <a:rPr lang="en-US" altLang="ja-JP" sz="2800" kern="0" dirty="0" err="1"/>
              <a:t>buổi</a:t>
            </a:r>
            <a:r>
              <a:rPr lang="en-US" altLang="ja-JP" sz="2800" kern="0" dirty="0"/>
              <a:t>,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10%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trung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bình</a:t>
            </a:r>
            <a:r>
              <a:rPr lang="en-US" altLang="ja-JP" sz="2800" kern="0" dirty="0"/>
              <a:t> (ĐTB </a:t>
            </a:r>
            <a:r>
              <a:rPr lang="en-US" altLang="ja-JP" sz="2800" kern="0" dirty="0" err="1"/>
              <a:t>của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</a:t>
            </a:r>
            <a:r>
              <a:rPr lang="en-US" altLang="ja-JP" sz="2800" kern="0" dirty="0" err="1"/>
              <a:t>theo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đã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nếu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sz="2800" kern="0" dirty="0" err="1"/>
              <a:t>Nếu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trung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bình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của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 TH &lt;= 5 (</a:t>
            </a:r>
            <a:r>
              <a:rPr lang="en-US" altLang="ja-JP" sz="2800" kern="0" dirty="0" err="1"/>
              <a:t>Tính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dựa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trên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đã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nếu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trễ</a:t>
            </a:r>
            <a:r>
              <a:rPr lang="en-US" altLang="ja-JP" sz="2800" kern="0" dirty="0"/>
              <a:t>), </a:t>
            </a:r>
            <a:r>
              <a:rPr lang="en-US" altLang="ja-JP" sz="2800" kern="0" dirty="0" err="1"/>
              <a:t>không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thực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hiện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trừ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điểm</a:t>
            </a:r>
            <a:r>
              <a:rPr lang="en-US" altLang="ja-JP" sz="2800" kern="0" dirty="0"/>
              <a:t> TB </a:t>
            </a:r>
            <a:r>
              <a:rPr lang="en-US" altLang="ja-JP" sz="2800" kern="0" dirty="0" err="1"/>
              <a:t>nữa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bất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kể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số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buổi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đi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học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là</a:t>
            </a:r>
            <a:r>
              <a:rPr lang="en-US" altLang="ja-JP" sz="2800" kern="0" dirty="0"/>
              <a:t> bao </a:t>
            </a:r>
            <a:r>
              <a:rPr lang="en-US" altLang="ja-JP" sz="2800" kern="0" dirty="0" err="1"/>
              <a:t>nhiêu</a:t>
            </a:r>
            <a:endParaRPr lang="en-US" altLang="ja-JP" sz="2800" kern="0" dirty="0"/>
          </a:p>
        </p:txBody>
      </p:sp>
    </p:spTree>
    <p:extLst>
      <p:ext uri="{BB962C8B-B14F-4D97-AF65-F5344CB8AC3E}">
        <p14:creationId xmlns:p14="http://schemas.microsoft.com/office/powerpoint/2010/main" val="26590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6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(5/7)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F007-3476-98F8-4FA1-C8DEABFE1666}"/>
              </a:ext>
            </a:extLst>
          </p:cNvPr>
          <p:cNvSpPr txBox="1">
            <a:spLocks noChangeArrowheads="1"/>
          </p:cNvSpPr>
          <p:nvPr/>
        </p:nvSpPr>
        <p:spPr>
          <a:xfrm>
            <a:off x="574674" y="1807767"/>
            <a:ext cx="8493126" cy="428823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ja-JP" sz="2800" b="1" kern="0" dirty="0" err="1"/>
              <a:t>Một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số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ví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dụ</a:t>
            </a:r>
            <a:r>
              <a:rPr lang="en-US" altLang="ja-JP" sz="2800" b="1" kern="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(4, [6, 7, 8.5, 9], [0,0,0,0], 13) </a:t>
            </a:r>
            <a:r>
              <a:rPr lang="en-US" altLang="ja-JP" kern="0" dirty="0">
                <a:sym typeface="Wingdings" panose="05000000000000000000" pitchFamily="2" charset="2"/>
              </a:rPr>
              <a:t> 7.5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(2, [5, -6], [0,0], 11) </a:t>
            </a:r>
            <a:r>
              <a:rPr lang="en-US" altLang="ja-JP" kern="0" dirty="0">
                <a:sym typeface="Wingdings" panose="05000000000000000000" pitchFamily="2" charset="2"/>
              </a:rPr>
              <a:t> ERROR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(3, [8.5, 7, 9.5], [0,1,0], 9) </a:t>
            </a:r>
            <a:r>
              <a:rPr lang="en-US" altLang="ja-JP" kern="0" dirty="0">
                <a:sym typeface="Wingdings" panose="05000000000000000000" pitchFamily="2" charset="2"/>
              </a:rPr>
              <a:t> 7.5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(5, [9, 8.5, 9, 8, 7.5], [1,1,1,1,1], 8) </a:t>
            </a:r>
            <a:r>
              <a:rPr lang="en-US" altLang="ja-JP" kern="0" dirty="0">
                <a:sym typeface="Wingdings" panose="05000000000000000000" pitchFamily="2" charset="2"/>
              </a:rPr>
              <a:t> 4.5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(4, [8, 7.5, 8, 9], [1,1,1,0], 12) </a:t>
            </a:r>
            <a:r>
              <a:rPr lang="en-US" altLang="ja-JP" kern="0" dirty="0">
                <a:sym typeface="Wingdings" panose="05000000000000000000" pitchFamily="2" charset="2"/>
              </a:rPr>
              <a:t> 7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(4, [9, -8, 20, 7], [0,3,0,1], 100) </a:t>
            </a:r>
            <a:r>
              <a:rPr lang="en-US" altLang="ja-JP" kern="0" dirty="0">
                <a:sym typeface="Wingdings" panose="05000000000000000000" pitchFamily="2" charset="2"/>
              </a:rPr>
              <a:t> ERROR</a:t>
            </a:r>
            <a:endParaRPr lang="en-US" altLang="ja-JP" kern="0" dirty="0"/>
          </a:p>
          <a:p>
            <a:pPr algn="just" eaLnBrk="1" hangingPunct="1"/>
            <a:r>
              <a:rPr lang="en-US" altLang="ja-JP" sz="2800" kern="0" dirty="0" err="1"/>
              <a:t>Số</a:t>
            </a:r>
            <a:r>
              <a:rPr lang="en-US" altLang="ja-JP" sz="2800" kern="0" dirty="0"/>
              <a:t> Test cases </a:t>
            </a:r>
            <a:r>
              <a:rPr lang="en-US" altLang="ja-JP" sz="2800" b="1" kern="0" dirty="0" err="1"/>
              <a:t>tối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thiểu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là</a:t>
            </a:r>
            <a:r>
              <a:rPr lang="en-US" altLang="ja-JP" sz="2800" b="1" kern="0" dirty="0"/>
              <a:t> 15 </a:t>
            </a:r>
            <a:r>
              <a:rPr lang="en-US" altLang="ja-JP" sz="2800" kern="0" dirty="0"/>
              <a:t>(</a:t>
            </a:r>
            <a:r>
              <a:rPr lang="en-US" altLang="ja-JP" sz="2800" kern="0" dirty="0" err="1"/>
              <a:t>Càng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nhiều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càng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tốt</a:t>
            </a:r>
            <a:r>
              <a:rPr lang="en-US" altLang="ja-JP" sz="2800" kern="0" dirty="0"/>
              <a:t>)</a:t>
            </a:r>
            <a:endParaRPr lang="en-US" altLang="ja-JP" sz="28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7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(6/7)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F007-3476-98F8-4FA1-C8DEABFE1666}"/>
              </a:ext>
            </a:extLst>
          </p:cNvPr>
          <p:cNvSpPr txBox="1">
            <a:spLocks noChangeArrowheads="1"/>
          </p:cNvSpPr>
          <p:nvPr/>
        </p:nvSpPr>
        <p:spPr>
          <a:xfrm>
            <a:off x="574674" y="1807767"/>
            <a:ext cx="8493126" cy="428823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ja-JP" sz="2800" b="1" kern="0" dirty="0" err="1"/>
              <a:t>Cách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làm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tròn</a:t>
            </a:r>
            <a:r>
              <a:rPr lang="en-US" altLang="ja-JP" sz="2800" b="1" kern="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/>
              <a:t>[6.75 – 7.25) </a:t>
            </a:r>
            <a:r>
              <a:rPr lang="en-US" altLang="ja-JP" kern="0" dirty="0">
                <a:sym typeface="Wingdings" panose="05000000000000000000" pitchFamily="2" charset="2"/>
              </a:rPr>
              <a:t> 7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[7.25 – 7.75)  7.5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[7.75 – 8.25)  8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[8.25 – 8.75)  8.5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[8.75 – 9.25)  9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[9.25 – 9.75)  9.5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&gt;= 9.75  10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ja-JP" kern="0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10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D0F02D9A-3D6B-40BA-86F7-56084D6BE912}" type="slidenum">
              <a:rPr lang="en-US" altLang="ja-JP" smtClean="0"/>
              <a:pPr algn="l" rtl="0"/>
              <a:t>8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0F09E-5272-6679-A737-120BDA67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09800" y="6248400"/>
            <a:ext cx="4724400" cy="457200"/>
          </a:xfrm>
          <a:noFill/>
        </p:spPr>
        <p:txBody>
          <a:bodyPr/>
          <a:lstStyle/>
          <a:p>
            <a:r>
              <a:rPr lang="en-US" altLang="ja-JP" dirty="0"/>
              <a:t>(C) 2023 – Pham </a:t>
            </a:r>
            <a:r>
              <a:rPr lang="en-US" altLang="ja-JP" dirty="0" err="1"/>
              <a:t>Nhat</a:t>
            </a:r>
            <a:r>
              <a:rPr lang="en-US" altLang="ja-JP" dirty="0"/>
              <a:t> Duy – Nguyen Ngoc Qui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18DCC-EB05-4B88-F942-C9937FA49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 wrap="square" anchor="b">
            <a:normAutofit/>
          </a:bodyPr>
          <a:lstStyle/>
          <a:p>
            <a:pPr rtl="0" eaLnBrk="1" hangingPunct="1">
              <a:lnSpc>
                <a:spcPct val="90000"/>
              </a:lnSpc>
            </a:pPr>
            <a:r>
              <a:rPr lang="en-US" altLang="ja-JP" sz="2900" dirty="0"/>
              <a:t>[</a:t>
            </a:r>
            <a:r>
              <a:rPr lang="ja-JP" altLang="en-US" sz="2900" dirty="0"/>
              <a:t>Exercise 1</a:t>
            </a:r>
            <a:r>
              <a:rPr lang="en-US" altLang="ja-JP" sz="2900" dirty="0"/>
              <a:t>] (7/7)</a:t>
            </a:r>
            <a:br>
              <a:rPr lang="en-US" altLang="ja-JP" sz="2900" dirty="0"/>
            </a:br>
            <a:r>
              <a:rPr lang="en-US" altLang="ja-JP" sz="2900" dirty="0" err="1"/>
              <a:t>Viết</a:t>
            </a:r>
            <a:r>
              <a:rPr lang="en-US" altLang="ja-JP" sz="2900" dirty="0"/>
              <a:t> </a:t>
            </a:r>
            <a:r>
              <a:rPr lang="en-US" altLang="ja-JP" sz="2900" dirty="0" err="1"/>
              <a:t>chương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trình</a:t>
            </a:r>
            <a:r>
              <a:rPr lang="en-US" altLang="ja-JP" sz="2900" dirty="0"/>
              <a:t> </a:t>
            </a:r>
            <a:r>
              <a:rPr lang="en-US" altLang="ja-JP" sz="2900" dirty="0" err="1"/>
              <a:t>theo</a:t>
            </a:r>
            <a:r>
              <a:rPr lang="en-US" altLang="ja-JP" sz="2900" dirty="0"/>
              <a:t> </a:t>
            </a:r>
            <a:r>
              <a:rPr lang="en-US" altLang="ja-JP" sz="2900" dirty="0" err="1"/>
              <a:t>hướng</a:t>
            </a:r>
            <a:r>
              <a:rPr lang="en-US" altLang="ja-JP" sz="2900" dirty="0"/>
              <a:t> Test-First</a:t>
            </a:r>
            <a:endParaRPr lang="ja-JP" altLang="en-US" sz="2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F007-3476-98F8-4FA1-C8DEABFE1666}"/>
              </a:ext>
            </a:extLst>
          </p:cNvPr>
          <p:cNvSpPr txBox="1">
            <a:spLocks noChangeArrowheads="1"/>
          </p:cNvSpPr>
          <p:nvPr/>
        </p:nvSpPr>
        <p:spPr>
          <a:xfrm>
            <a:off x="574674" y="1807767"/>
            <a:ext cx="8493126" cy="4288234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2800" kern="0" dirty="0" err="1"/>
              <a:t>Nộp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bài</a:t>
            </a:r>
            <a:r>
              <a:rPr lang="en-US" altLang="ja-JP" sz="2800" kern="0" dirty="0"/>
              <a:t>: </a:t>
            </a:r>
            <a:r>
              <a:rPr lang="en-US" altLang="ja-JP" sz="2800" b="1" kern="0" dirty="0"/>
              <a:t>BTTH3_MSSV.pdf</a:t>
            </a:r>
            <a:br>
              <a:rPr lang="en-US" altLang="ja-JP" sz="2800" kern="0" dirty="0"/>
            </a:br>
            <a:r>
              <a:rPr lang="en-US" altLang="ja-JP" sz="2800" kern="0" dirty="0"/>
              <a:t>Trong </a:t>
            </a:r>
            <a:r>
              <a:rPr lang="en-US" altLang="ja-JP" sz="2800" kern="0" dirty="0" err="1"/>
              <a:t>đó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trình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bày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các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hình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chụp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về</a:t>
            </a:r>
            <a:r>
              <a:rPr lang="en-US" altLang="ja-JP" sz="2800" kern="0" dirty="0"/>
              <a:t>:</a:t>
            </a:r>
          </a:p>
          <a:p>
            <a:pPr lvl="1" eaLnBrk="1" hangingPunct="1"/>
            <a:r>
              <a:rPr lang="en-US" altLang="ja-JP" sz="2800" kern="0" dirty="0" err="1"/>
              <a:t>Các</a:t>
            </a:r>
            <a:r>
              <a:rPr lang="en-US" altLang="ja-JP" sz="2800" kern="0" dirty="0"/>
              <a:t> test cases </a:t>
            </a:r>
            <a:r>
              <a:rPr lang="en-US" altLang="ja-JP" sz="2800" kern="0" dirty="0" err="1"/>
              <a:t>thiết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kế</a:t>
            </a:r>
            <a:r>
              <a:rPr lang="en-US" altLang="ja-JP" sz="2800" kern="0" dirty="0"/>
              <a:t> (</a:t>
            </a:r>
            <a:r>
              <a:rPr lang="en-US" altLang="ja-JP" sz="2800" kern="0" dirty="0" err="1"/>
              <a:t>Lấy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từ</a:t>
            </a:r>
            <a:r>
              <a:rPr lang="en-US" altLang="ja-JP" sz="2800" kern="0" dirty="0"/>
              <a:t> file excel)</a:t>
            </a:r>
          </a:p>
          <a:p>
            <a:pPr lvl="1" eaLnBrk="1" hangingPunct="1"/>
            <a:r>
              <a:rPr lang="en-US" altLang="ja-JP" sz="2800" kern="0" dirty="0" err="1"/>
              <a:t>Toàn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bộ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nội</a:t>
            </a:r>
            <a:r>
              <a:rPr lang="en-US" altLang="ja-JP" sz="2800" kern="0" dirty="0"/>
              <a:t> dung </a:t>
            </a:r>
            <a:r>
              <a:rPr lang="en-US" altLang="ja-JP" sz="2800" kern="0" dirty="0" err="1"/>
              <a:t>chương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trình</a:t>
            </a:r>
            <a:r>
              <a:rPr lang="en-US" altLang="ja-JP" sz="2800" kern="0" dirty="0"/>
              <a:t> (</a:t>
            </a:r>
            <a:r>
              <a:rPr lang="en-US" altLang="ja-JP" sz="2800" kern="0" dirty="0" err="1"/>
              <a:t>Lấy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từ</a:t>
            </a:r>
            <a:r>
              <a:rPr lang="en-US" altLang="ja-JP" sz="2800" kern="0" dirty="0"/>
              <a:t> file code)</a:t>
            </a:r>
          </a:p>
          <a:p>
            <a:pPr lvl="1" eaLnBrk="1" hangingPunct="1"/>
            <a:r>
              <a:rPr lang="en-US" altLang="ja-JP" sz="2800" kern="0" dirty="0" err="1"/>
              <a:t>Màn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hình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kết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quả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khi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thực</a:t>
            </a:r>
            <a:r>
              <a:rPr lang="en-US" altLang="ja-JP" sz="2800" kern="0" dirty="0"/>
              <a:t> </a:t>
            </a:r>
            <a:r>
              <a:rPr lang="en-US" altLang="ja-JP" sz="2800" kern="0" dirty="0" err="1"/>
              <a:t>thi</a:t>
            </a:r>
            <a:endParaRPr lang="en-US" altLang="ja-JP" sz="2800" kern="0" dirty="0"/>
          </a:p>
          <a:p>
            <a:pPr eaLnBrk="1" hangingPunct="1">
              <a:lnSpc>
                <a:spcPct val="90000"/>
              </a:lnSpc>
            </a:pPr>
            <a:r>
              <a:rPr lang="en-US" altLang="ja-JP" sz="2800" b="1" kern="0" dirty="0"/>
              <a:t>File </a:t>
            </a:r>
            <a:r>
              <a:rPr lang="en-US" altLang="ja-JP" sz="2800" b="1" kern="0" dirty="0" err="1"/>
              <a:t>hỗ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trợ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đính</a:t>
            </a:r>
            <a:r>
              <a:rPr lang="en-US" altLang="ja-JP" sz="2800" b="1" kern="0" dirty="0"/>
              <a:t> </a:t>
            </a:r>
            <a:r>
              <a:rPr lang="en-US" altLang="ja-JP" sz="2800" b="1" kern="0" dirty="0" err="1"/>
              <a:t>kèm</a:t>
            </a:r>
            <a:r>
              <a:rPr lang="en-US" altLang="ja-JP" sz="2800" b="1" kern="0" dirty="0"/>
              <a:t>:</a:t>
            </a:r>
            <a:br>
              <a:rPr lang="en-US" altLang="ja-JP" sz="2800" b="1" kern="0" dirty="0"/>
            </a:br>
            <a:r>
              <a:rPr lang="en-US" altLang="ja-JP" sz="2800" kern="0" dirty="0" err="1">
                <a:solidFill>
                  <a:srgbClr val="FF0000"/>
                </a:solidFill>
              </a:rPr>
              <a:t>homework_run_test.h</a:t>
            </a:r>
            <a:endParaRPr lang="en-US" altLang="ja-JP" sz="2800" b="1" kern="0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ja-JP" sz="2800" b="1" kern="0" dirty="0"/>
              <a:t>Deadline: </a:t>
            </a:r>
            <a:r>
              <a:rPr lang="en-US" altLang="ja-JP" sz="2800" b="1" kern="0" dirty="0">
                <a:solidFill>
                  <a:srgbClr val="FF0000"/>
                </a:solidFill>
              </a:rPr>
              <a:t>05/06/2023 (23h59)</a:t>
            </a:r>
          </a:p>
        </p:txBody>
      </p:sp>
    </p:spTree>
    <p:extLst>
      <p:ext uri="{BB962C8B-B14F-4D97-AF65-F5344CB8AC3E}">
        <p14:creationId xmlns:p14="http://schemas.microsoft.com/office/powerpoint/2010/main" val="36495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31C9F1-3467-4E81-BB47-4AB2DD05E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A2775-9CF6-4A4D-B5DF-26E46F761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E08081-BF43-4ED1-AEC6-FE986FF5BA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7688</TotalTime>
  <Words>1013</Words>
  <Application>Microsoft Office PowerPoint</Application>
  <PresentationFormat>On-screen Show (4:3)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Profile</vt:lpstr>
      <vt:lpstr>Software Testing – Practice </vt:lpstr>
      <vt:lpstr>[Exercise 1] (1/7) Viết chương trình theo hướng Test-First</vt:lpstr>
      <vt:lpstr>[Exercise 1] (2/7) Viết chương trình theo hướng Test-First</vt:lpstr>
      <vt:lpstr>[Exercise 1] (3/7) Viết chương trình theo hướng Test-First</vt:lpstr>
      <vt:lpstr>[Exercise 1] (4/7) Viết chương trình theo hướng Test-First</vt:lpstr>
      <vt:lpstr>[Exercise 1] (5/7) Viết chương trình theo hướng Test-First</vt:lpstr>
      <vt:lpstr>[Exercise 1] (6/7) Viết chương trình theo hướng Test-First</vt:lpstr>
      <vt:lpstr>[Exercise 1] (7/7) Viết chương trình theo hướng Test-First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1851</cp:revision>
  <cp:lastPrinted>2020-03-31T06:12:49Z</cp:lastPrinted>
  <dcterms:created xsi:type="dcterms:W3CDTF">1601-01-01T00:00:00Z</dcterms:created>
  <dcterms:modified xsi:type="dcterms:W3CDTF">2023-05-29T09:14:41Z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